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6" r:id="rId2"/>
    <p:sldId id="421" r:id="rId3"/>
    <p:sldId id="448" r:id="rId4"/>
    <p:sldId id="450" r:id="rId5"/>
    <p:sldId id="449" r:id="rId6"/>
    <p:sldId id="451" r:id="rId7"/>
    <p:sldId id="452" r:id="rId8"/>
    <p:sldId id="453" r:id="rId9"/>
    <p:sldId id="454" r:id="rId10"/>
    <p:sldId id="455" r:id="rId11"/>
    <p:sldId id="456" r:id="rId12"/>
    <p:sldId id="457" r:id="rId13"/>
    <p:sldId id="458" r:id="rId14"/>
    <p:sldId id="459" r:id="rId15"/>
    <p:sldId id="460" r:id="rId16"/>
    <p:sldId id="462" r:id="rId17"/>
    <p:sldId id="463" r:id="rId18"/>
    <p:sldId id="464" r:id="rId19"/>
    <p:sldId id="465" r:id="rId20"/>
    <p:sldId id="461" r:id="rId21"/>
    <p:sldId id="466" r:id="rId22"/>
    <p:sldId id="467" r:id="rId23"/>
    <p:sldId id="468" r:id="rId24"/>
    <p:sldId id="270" r:id="rId25"/>
    <p:sldId id="266" r:id="rId26"/>
    <p:sldId id="470" r:id="rId27"/>
    <p:sldId id="471" r:id="rId28"/>
    <p:sldId id="472" r:id="rId29"/>
    <p:sldId id="473" r:id="rId30"/>
    <p:sldId id="474" r:id="rId31"/>
    <p:sldId id="475" r:id="rId32"/>
    <p:sldId id="476" r:id="rId33"/>
    <p:sldId id="477" r:id="rId34"/>
    <p:sldId id="478" r:id="rId35"/>
    <p:sldId id="479" r:id="rId36"/>
    <p:sldId id="480" r:id="rId37"/>
    <p:sldId id="481" r:id="rId38"/>
    <p:sldId id="482" r:id="rId39"/>
    <p:sldId id="484" r:id="rId40"/>
    <p:sldId id="483" r:id="rId41"/>
    <p:sldId id="485" r:id="rId42"/>
    <p:sldId id="486" r:id="rId43"/>
  </p:sldIdLst>
  <p:sldSz cx="18288000" cy="10287000"/>
  <p:notesSz cx="6858000" cy="9144000"/>
  <p:embeddedFontLst>
    <p:embeddedFont>
      <p:font typeface="Arial Unicode Bold" panose="020B0604020202020204" charset="-128"/>
      <p:regular r:id="rId45"/>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423"/>
    <a:srgbClr val="1F409A"/>
    <a:srgbClr val="EE64A9"/>
    <a:srgbClr val="E82C8A"/>
    <a:srgbClr val="EF257C"/>
    <a:srgbClr val="FF981D"/>
    <a:srgbClr val="FFC04D"/>
    <a:srgbClr val="FFFFFF"/>
    <a:srgbClr val="393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0541" autoAdjust="0"/>
  </p:normalViewPr>
  <p:slideViewPr>
    <p:cSldViewPr>
      <p:cViewPr>
        <p:scale>
          <a:sx n="50" d="100"/>
          <a:sy n="50" d="100"/>
        </p:scale>
        <p:origin x="96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t>4/29/2025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t>‹#›</a:t>
            </a:fld>
            <a:endParaRPr lang="en-VN"/>
          </a:p>
        </p:txBody>
      </p:sp>
    </p:spTree>
    <p:extLst>
      <p:ext uri="{BB962C8B-B14F-4D97-AF65-F5344CB8AC3E}">
        <p14:creationId xmlns:p14="http://schemas.microsoft.com/office/powerpoint/2010/main" val="417931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t>2</a:t>
            </a:fld>
            <a:endParaRPr lang="en-US"/>
          </a:p>
        </p:txBody>
      </p:sp>
    </p:spTree>
    <p:extLst>
      <p:ext uri="{BB962C8B-B14F-4D97-AF65-F5344CB8AC3E}">
        <p14:creationId xmlns:p14="http://schemas.microsoft.com/office/powerpoint/2010/main" val="791903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F3740-0AF5-83CB-79A1-6AC58A10E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067F3-FD63-D7A1-1580-844CA33A9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1021BD-A7C8-8285-E234-361E82D0DD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996B9E-C05C-C741-62EE-1CCE1A43C2C2}"/>
              </a:ext>
            </a:extLst>
          </p:cNvPr>
          <p:cNvSpPr>
            <a:spLocks noGrp="1"/>
          </p:cNvSpPr>
          <p:nvPr>
            <p:ph type="sldNum" sz="quarter" idx="5"/>
          </p:nvPr>
        </p:nvSpPr>
        <p:spPr/>
        <p:txBody>
          <a:bodyPr/>
          <a:lstStyle/>
          <a:p>
            <a:fld id="{24F9DA84-3FF9-FB45-98BD-20A27889F2B0}" type="slidenum">
              <a:rPr lang="en-US" smtClean="0"/>
              <a:t>11</a:t>
            </a:fld>
            <a:endParaRPr lang="en-US"/>
          </a:p>
        </p:txBody>
      </p:sp>
    </p:spTree>
    <p:extLst>
      <p:ext uri="{BB962C8B-B14F-4D97-AF65-F5344CB8AC3E}">
        <p14:creationId xmlns:p14="http://schemas.microsoft.com/office/powerpoint/2010/main" val="2475178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AE51A-B08C-C342-40DD-F3CB6BABE0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ED9547-E3E7-3DD2-00F3-CB226CEF5E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59566B-94E4-7EF9-7A2A-66EE452DCD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652B73-9228-7C7C-BA2C-9CB5F7D576E4}"/>
              </a:ext>
            </a:extLst>
          </p:cNvPr>
          <p:cNvSpPr>
            <a:spLocks noGrp="1"/>
          </p:cNvSpPr>
          <p:nvPr>
            <p:ph type="sldNum" sz="quarter" idx="5"/>
          </p:nvPr>
        </p:nvSpPr>
        <p:spPr/>
        <p:txBody>
          <a:bodyPr/>
          <a:lstStyle/>
          <a:p>
            <a:fld id="{24F9DA84-3FF9-FB45-98BD-20A27889F2B0}" type="slidenum">
              <a:rPr lang="en-US" smtClean="0"/>
              <a:t>12</a:t>
            </a:fld>
            <a:endParaRPr lang="en-US"/>
          </a:p>
        </p:txBody>
      </p:sp>
    </p:spTree>
    <p:extLst>
      <p:ext uri="{BB962C8B-B14F-4D97-AF65-F5344CB8AC3E}">
        <p14:creationId xmlns:p14="http://schemas.microsoft.com/office/powerpoint/2010/main" val="2412589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A82FE-D973-7AC4-B8D6-95B06F04D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89CFF-4BC4-6AF2-A4E9-BD22D766A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ACDF2B-91DF-D9A5-A7F1-5C0569D152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CFAE3B-870D-B9A7-4C19-BF7ACA317240}"/>
              </a:ext>
            </a:extLst>
          </p:cNvPr>
          <p:cNvSpPr>
            <a:spLocks noGrp="1"/>
          </p:cNvSpPr>
          <p:nvPr>
            <p:ph type="sldNum" sz="quarter" idx="5"/>
          </p:nvPr>
        </p:nvSpPr>
        <p:spPr/>
        <p:txBody>
          <a:bodyPr/>
          <a:lstStyle/>
          <a:p>
            <a:fld id="{24F9DA84-3FF9-FB45-98BD-20A27889F2B0}" type="slidenum">
              <a:rPr lang="en-US" smtClean="0"/>
              <a:t>13</a:t>
            </a:fld>
            <a:endParaRPr lang="en-US"/>
          </a:p>
        </p:txBody>
      </p:sp>
    </p:spTree>
    <p:extLst>
      <p:ext uri="{BB962C8B-B14F-4D97-AF65-F5344CB8AC3E}">
        <p14:creationId xmlns:p14="http://schemas.microsoft.com/office/powerpoint/2010/main" val="2514005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995E5-72D1-E255-1D8C-866D37478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A80BF-17A4-54D6-39FC-790F1518B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ECC93-3D3C-7BC8-6201-FD5E47139E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AC2DB5-118D-4041-4D01-98B8AEBA031F}"/>
              </a:ext>
            </a:extLst>
          </p:cNvPr>
          <p:cNvSpPr>
            <a:spLocks noGrp="1"/>
          </p:cNvSpPr>
          <p:nvPr>
            <p:ph type="sldNum" sz="quarter" idx="5"/>
          </p:nvPr>
        </p:nvSpPr>
        <p:spPr/>
        <p:txBody>
          <a:bodyPr/>
          <a:lstStyle/>
          <a:p>
            <a:fld id="{24F9DA84-3FF9-FB45-98BD-20A27889F2B0}" type="slidenum">
              <a:rPr lang="en-US" smtClean="0"/>
              <a:t>14</a:t>
            </a:fld>
            <a:endParaRPr lang="en-US"/>
          </a:p>
        </p:txBody>
      </p:sp>
    </p:spTree>
    <p:extLst>
      <p:ext uri="{BB962C8B-B14F-4D97-AF65-F5344CB8AC3E}">
        <p14:creationId xmlns:p14="http://schemas.microsoft.com/office/powerpoint/2010/main" val="995634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0FA48-37E6-936B-88C1-E8AA569A3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B63E7-F815-3697-A115-5E750B555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F7B0C8-D297-0F59-5905-05C96510CA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DAFA99-517D-77DD-03BA-3A86EC9AFDCD}"/>
              </a:ext>
            </a:extLst>
          </p:cNvPr>
          <p:cNvSpPr>
            <a:spLocks noGrp="1"/>
          </p:cNvSpPr>
          <p:nvPr>
            <p:ph type="sldNum" sz="quarter" idx="5"/>
          </p:nvPr>
        </p:nvSpPr>
        <p:spPr/>
        <p:txBody>
          <a:bodyPr/>
          <a:lstStyle/>
          <a:p>
            <a:fld id="{24F9DA84-3FF9-FB45-98BD-20A27889F2B0}" type="slidenum">
              <a:rPr lang="en-US" smtClean="0"/>
              <a:t>15</a:t>
            </a:fld>
            <a:endParaRPr lang="en-US"/>
          </a:p>
        </p:txBody>
      </p:sp>
    </p:spTree>
    <p:extLst>
      <p:ext uri="{BB962C8B-B14F-4D97-AF65-F5344CB8AC3E}">
        <p14:creationId xmlns:p14="http://schemas.microsoft.com/office/powerpoint/2010/main" val="3517397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26F37-8C6E-A1B5-5950-D0E75FD8BE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F96F10-8A25-895F-1698-3E018904E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CA997-EE58-FB19-BD41-6C2DB0B956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3E2707-6EBB-42F7-603D-2D9E47B7823E}"/>
              </a:ext>
            </a:extLst>
          </p:cNvPr>
          <p:cNvSpPr>
            <a:spLocks noGrp="1"/>
          </p:cNvSpPr>
          <p:nvPr>
            <p:ph type="sldNum" sz="quarter" idx="5"/>
          </p:nvPr>
        </p:nvSpPr>
        <p:spPr/>
        <p:txBody>
          <a:bodyPr/>
          <a:lstStyle/>
          <a:p>
            <a:fld id="{24F9DA84-3FF9-FB45-98BD-20A27889F2B0}" type="slidenum">
              <a:rPr lang="en-US" smtClean="0"/>
              <a:t>16</a:t>
            </a:fld>
            <a:endParaRPr lang="en-US"/>
          </a:p>
        </p:txBody>
      </p:sp>
    </p:spTree>
    <p:extLst>
      <p:ext uri="{BB962C8B-B14F-4D97-AF65-F5344CB8AC3E}">
        <p14:creationId xmlns:p14="http://schemas.microsoft.com/office/powerpoint/2010/main" val="3023674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CCBA3-0A2D-6852-FB2F-C423669E86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FCA76-DA31-1ACE-5CB2-556C8AD14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366E3-1760-CD16-AA8C-194313898B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6A1D08-CBD2-252A-B9F7-AA16F2A91518}"/>
              </a:ext>
            </a:extLst>
          </p:cNvPr>
          <p:cNvSpPr>
            <a:spLocks noGrp="1"/>
          </p:cNvSpPr>
          <p:nvPr>
            <p:ph type="sldNum" sz="quarter" idx="5"/>
          </p:nvPr>
        </p:nvSpPr>
        <p:spPr/>
        <p:txBody>
          <a:bodyPr/>
          <a:lstStyle/>
          <a:p>
            <a:fld id="{24F9DA84-3FF9-FB45-98BD-20A27889F2B0}" type="slidenum">
              <a:rPr lang="en-US" smtClean="0"/>
              <a:t>17</a:t>
            </a:fld>
            <a:endParaRPr lang="en-US"/>
          </a:p>
        </p:txBody>
      </p:sp>
    </p:spTree>
    <p:extLst>
      <p:ext uri="{BB962C8B-B14F-4D97-AF65-F5344CB8AC3E}">
        <p14:creationId xmlns:p14="http://schemas.microsoft.com/office/powerpoint/2010/main" val="4034451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C7531-A722-E6D2-BB5F-ADFA5228A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C3F50-2527-BAB2-7205-CB0FD382D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F447F1-1F0B-46D4-A909-899438925E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0E9C93-1195-659D-FA98-AF4DA5977FA2}"/>
              </a:ext>
            </a:extLst>
          </p:cNvPr>
          <p:cNvSpPr>
            <a:spLocks noGrp="1"/>
          </p:cNvSpPr>
          <p:nvPr>
            <p:ph type="sldNum" sz="quarter" idx="5"/>
          </p:nvPr>
        </p:nvSpPr>
        <p:spPr/>
        <p:txBody>
          <a:bodyPr/>
          <a:lstStyle/>
          <a:p>
            <a:fld id="{24F9DA84-3FF9-FB45-98BD-20A27889F2B0}" type="slidenum">
              <a:rPr lang="en-US" smtClean="0"/>
              <a:t>18</a:t>
            </a:fld>
            <a:endParaRPr lang="en-US"/>
          </a:p>
        </p:txBody>
      </p:sp>
    </p:spTree>
    <p:extLst>
      <p:ext uri="{BB962C8B-B14F-4D97-AF65-F5344CB8AC3E}">
        <p14:creationId xmlns:p14="http://schemas.microsoft.com/office/powerpoint/2010/main" val="1861771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7B5DD-AD58-3228-38E1-1D4008278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CE4004-E23E-DBF3-A74E-A5829F749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CC1721-B97E-EB52-2140-8CD11E4A85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A7C3FC-C15D-B41F-9F7C-E07128BE9274}"/>
              </a:ext>
            </a:extLst>
          </p:cNvPr>
          <p:cNvSpPr>
            <a:spLocks noGrp="1"/>
          </p:cNvSpPr>
          <p:nvPr>
            <p:ph type="sldNum" sz="quarter" idx="5"/>
          </p:nvPr>
        </p:nvSpPr>
        <p:spPr/>
        <p:txBody>
          <a:bodyPr/>
          <a:lstStyle/>
          <a:p>
            <a:fld id="{24F9DA84-3FF9-FB45-98BD-20A27889F2B0}" type="slidenum">
              <a:rPr lang="en-US" smtClean="0"/>
              <a:t>19</a:t>
            </a:fld>
            <a:endParaRPr lang="en-US"/>
          </a:p>
        </p:txBody>
      </p:sp>
    </p:spTree>
    <p:extLst>
      <p:ext uri="{BB962C8B-B14F-4D97-AF65-F5344CB8AC3E}">
        <p14:creationId xmlns:p14="http://schemas.microsoft.com/office/powerpoint/2010/main" val="297302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77F1-C968-0E0D-D6BC-C4DB558B10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4C7B5-0CA4-071A-767F-5505E14420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217E80-0D27-47A3-A83F-B163424C33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72001C-8526-5C13-1A90-8F2D3A2B398F}"/>
              </a:ext>
            </a:extLst>
          </p:cNvPr>
          <p:cNvSpPr>
            <a:spLocks noGrp="1"/>
          </p:cNvSpPr>
          <p:nvPr>
            <p:ph type="sldNum" sz="quarter" idx="5"/>
          </p:nvPr>
        </p:nvSpPr>
        <p:spPr/>
        <p:txBody>
          <a:bodyPr/>
          <a:lstStyle/>
          <a:p>
            <a:fld id="{24F9DA84-3FF9-FB45-98BD-20A27889F2B0}" type="slidenum">
              <a:rPr lang="en-US" smtClean="0"/>
              <a:t>20</a:t>
            </a:fld>
            <a:endParaRPr lang="en-US"/>
          </a:p>
        </p:txBody>
      </p:sp>
    </p:spTree>
    <p:extLst>
      <p:ext uri="{BB962C8B-B14F-4D97-AF65-F5344CB8AC3E}">
        <p14:creationId xmlns:p14="http://schemas.microsoft.com/office/powerpoint/2010/main" val="163387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92EB0-BB6A-2526-7A75-FEECDF881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366881-29E6-2F43-396F-22E5C5221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6D855-765D-F314-4619-59D47379D5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2413A1-E318-CC93-4D5B-49F7756FE975}"/>
              </a:ext>
            </a:extLst>
          </p:cNvPr>
          <p:cNvSpPr>
            <a:spLocks noGrp="1"/>
          </p:cNvSpPr>
          <p:nvPr>
            <p:ph type="sldNum" sz="quarter" idx="5"/>
          </p:nvPr>
        </p:nvSpPr>
        <p:spPr/>
        <p:txBody>
          <a:bodyPr/>
          <a:lstStyle/>
          <a:p>
            <a:fld id="{24F9DA84-3FF9-FB45-98BD-20A27889F2B0}" type="slidenum">
              <a:rPr lang="en-US" smtClean="0"/>
              <a:t>3</a:t>
            </a:fld>
            <a:endParaRPr lang="en-US"/>
          </a:p>
        </p:txBody>
      </p:sp>
    </p:spTree>
    <p:extLst>
      <p:ext uri="{BB962C8B-B14F-4D97-AF65-F5344CB8AC3E}">
        <p14:creationId xmlns:p14="http://schemas.microsoft.com/office/powerpoint/2010/main" val="2390354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0BFC4-633E-20B8-8613-13DBAFAD2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FED26-4957-9422-C03C-538AE95B08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56ABD9-B5D8-D82D-2164-ADD511CCE9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3EC192-901B-11FF-DB6F-8AC07228BD4D}"/>
              </a:ext>
            </a:extLst>
          </p:cNvPr>
          <p:cNvSpPr>
            <a:spLocks noGrp="1"/>
          </p:cNvSpPr>
          <p:nvPr>
            <p:ph type="sldNum" sz="quarter" idx="5"/>
          </p:nvPr>
        </p:nvSpPr>
        <p:spPr/>
        <p:txBody>
          <a:bodyPr/>
          <a:lstStyle/>
          <a:p>
            <a:fld id="{24F9DA84-3FF9-FB45-98BD-20A27889F2B0}" type="slidenum">
              <a:rPr lang="en-US" smtClean="0"/>
              <a:t>21</a:t>
            </a:fld>
            <a:endParaRPr lang="en-US"/>
          </a:p>
        </p:txBody>
      </p:sp>
    </p:spTree>
    <p:extLst>
      <p:ext uri="{BB962C8B-B14F-4D97-AF65-F5344CB8AC3E}">
        <p14:creationId xmlns:p14="http://schemas.microsoft.com/office/powerpoint/2010/main" val="4118341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0E6E1-5F70-E1EF-98C5-70ECA1A9D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513A1-8F67-3C77-9021-0FB998CB4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B2D75-BB4B-2FFE-D51B-E261F431D0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2F52D5-AE1D-554A-5566-FF87AA5971E3}"/>
              </a:ext>
            </a:extLst>
          </p:cNvPr>
          <p:cNvSpPr>
            <a:spLocks noGrp="1"/>
          </p:cNvSpPr>
          <p:nvPr>
            <p:ph type="sldNum" sz="quarter" idx="5"/>
          </p:nvPr>
        </p:nvSpPr>
        <p:spPr/>
        <p:txBody>
          <a:bodyPr/>
          <a:lstStyle/>
          <a:p>
            <a:fld id="{24F9DA84-3FF9-FB45-98BD-20A27889F2B0}" type="slidenum">
              <a:rPr lang="en-US" smtClean="0"/>
              <a:t>22</a:t>
            </a:fld>
            <a:endParaRPr lang="en-US"/>
          </a:p>
        </p:txBody>
      </p:sp>
    </p:spTree>
    <p:extLst>
      <p:ext uri="{BB962C8B-B14F-4D97-AF65-F5344CB8AC3E}">
        <p14:creationId xmlns:p14="http://schemas.microsoft.com/office/powerpoint/2010/main" val="1095382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92F8C-217D-B987-CF5A-CA8E58D39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EDCF3-73BB-948D-1206-E94FA5918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F96EED-F7CD-F3CA-8C61-2806DDC883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978AA3-8249-E821-D5CD-05B7FF268444}"/>
              </a:ext>
            </a:extLst>
          </p:cNvPr>
          <p:cNvSpPr>
            <a:spLocks noGrp="1"/>
          </p:cNvSpPr>
          <p:nvPr>
            <p:ph type="sldNum" sz="quarter" idx="5"/>
          </p:nvPr>
        </p:nvSpPr>
        <p:spPr/>
        <p:txBody>
          <a:bodyPr/>
          <a:lstStyle/>
          <a:p>
            <a:fld id="{24F9DA84-3FF9-FB45-98BD-20A27889F2B0}" type="slidenum">
              <a:rPr lang="en-US" smtClean="0"/>
              <a:t>23</a:t>
            </a:fld>
            <a:endParaRPr lang="en-US"/>
          </a:p>
        </p:txBody>
      </p:sp>
    </p:spTree>
    <p:extLst>
      <p:ext uri="{BB962C8B-B14F-4D97-AF65-F5344CB8AC3E}">
        <p14:creationId xmlns:p14="http://schemas.microsoft.com/office/powerpoint/2010/main" val="2552173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07127-2705-7FBC-834F-979D414CB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178F02-6E2A-4F3E-7EC1-5B64748FDC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7DB895-71F4-4CE5-313B-F2AFC30FC3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A9D6E2-1991-DCA9-E98B-12E1C14896FE}"/>
              </a:ext>
            </a:extLst>
          </p:cNvPr>
          <p:cNvSpPr>
            <a:spLocks noGrp="1"/>
          </p:cNvSpPr>
          <p:nvPr>
            <p:ph type="sldNum" sz="quarter" idx="5"/>
          </p:nvPr>
        </p:nvSpPr>
        <p:spPr/>
        <p:txBody>
          <a:bodyPr/>
          <a:lstStyle/>
          <a:p>
            <a:fld id="{24F9DA84-3FF9-FB45-98BD-20A27889F2B0}" type="slidenum">
              <a:rPr lang="en-US" smtClean="0"/>
              <a:t>4</a:t>
            </a:fld>
            <a:endParaRPr lang="en-US"/>
          </a:p>
        </p:txBody>
      </p:sp>
    </p:spTree>
    <p:extLst>
      <p:ext uri="{BB962C8B-B14F-4D97-AF65-F5344CB8AC3E}">
        <p14:creationId xmlns:p14="http://schemas.microsoft.com/office/powerpoint/2010/main" val="2990391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F98F8-37D1-0FCE-455B-D6F5ACE13D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CE312-C385-7632-0792-656F4D4C4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23D29-02D7-654D-9203-9F4FEBC322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2C7F5A-956B-500F-4F0A-BB7874A9A4DC}"/>
              </a:ext>
            </a:extLst>
          </p:cNvPr>
          <p:cNvSpPr>
            <a:spLocks noGrp="1"/>
          </p:cNvSpPr>
          <p:nvPr>
            <p:ph type="sldNum" sz="quarter" idx="5"/>
          </p:nvPr>
        </p:nvSpPr>
        <p:spPr/>
        <p:txBody>
          <a:bodyPr/>
          <a:lstStyle/>
          <a:p>
            <a:fld id="{24F9DA84-3FF9-FB45-98BD-20A27889F2B0}" type="slidenum">
              <a:rPr lang="en-US" smtClean="0"/>
              <a:t>5</a:t>
            </a:fld>
            <a:endParaRPr lang="en-US"/>
          </a:p>
        </p:txBody>
      </p:sp>
    </p:spTree>
    <p:extLst>
      <p:ext uri="{BB962C8B-B14F-4D97-AF65-F5344CB8AC3E}">
        <p14:creationId xmlns:p14="http://schemas.microsoft.com/office/powerpoint/2010/main" val="1112387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5E232-5039-09A4-9AD0-FEB6EBE36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1EE1E-2595-74B4-E48B-0B23FABFE1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B281D-B1F8-2D67-D255-7B0C89B891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D05A70-7EBA-1DDB-CBF5-B21EBDC313B9}"/>
              </a:ext>
            </a:extLst>
          </p:cNvPr>
          <p:cNvSpPr>
            <a:spLocks noGrp="1"/>
          </p:cNvSpPr>
          <p:nvPr>
            <p:ph type="sldNum" sz="quarter" idx="5"/>
          </p:nvPr>
        </p:nvSpPr>
        <p:spPr/>
        <p:txBody>
          <a:bodyPr/>
          <a:lstStyle/>
          <a:p>
            <a:fld id="{24F9DA84-3FF9-FB45-98BD-20A27889F2B0}" type="slidenum">
              <a:rPr lang="en-US" smtClean="0"/>
              <a:t>6</a:t>
            </a:fld>
            <a:endParaRPr lang="en-US"/>
          </a:p>
        </p:txBody>
      </p:sp>
    </p:spTree>
    <p:extLst>
      <p:ext uri="{BB962C8B-B14F-4D97-AF65-F5344CB8AC3E}">
        <p14:creationId xmlns:p14="http://schemas.microsoft.com/office/powerpoint/2010/main" val="1970667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ABA85-62CF-D3EA-1BD7-BDB22013F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5A2A29-1DA4-9348-DDB1-2457C83030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17A015-0041-9377-94D4-BB348749EA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F2FC1C-1E9F-A9DE-0480-F4CF08F26284}"/>
              </a:ext>
            </a:extLst>
          </p:cNvPr>
          <p:cNvSpPr>
            <a:spLocks noGrp="1"/>
          </p:cNvSpPr>
          <p:nvPr>
            <p:ph type="sldNum" sz="quarter" idx="5"/>
          </p:nvPr>
        </p:nvSpPr>
        <p:spPr/>
        <p:txBody>
          <a:bodyPr/>
          <a:lstStyle/>
          <a:p>
            <a:fld id="{24F9DA84-3FF9-FB45-98BD-20A27889F2B0}" type="slidenum">
              <a:rPr lang="en-US" smtClean="0"/>
              <a:t>7</a:t>
            </a:fld>
            <a:endParaRPr lang="en-US"/>
          </a:p>
        </p:txBody>
      </p:sp>
    </p:spTree>
    <p:extLst>
      <p:ext uri="{BB962C8B-B14F-4D97-AF65-F5344CB8AC3E}">
        <p14:creationId xmlns:p14="http://schemas.microsoft.com/office/powerpoint/2010/main" val="1852808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24AEB-A88C-7500-F954-F1000B8456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5A4420-DFAA-AF8D-6681-8D07E4EF0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D3BC1-3AE2-36F3-9ABC-97ED925661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C69A21-1D16-9B45-C63A-DA61CFA3B98C}"/>
              </a:ext>
            </a:extLst>
          </p:cNvPr>
          <p:cNvSpPr>
            <a:spLocks noGrp="1"/>
          </p:cNvSpPr>
          <p:nvPr>
            <p:ph type="sldNum" sz="quarter" idx="5"/>
          </p:nvPr>
        </p:nvSpPr>
        <p:spPr/>
        <p:txBody>
          <a:bodyPr/>
          <a:lstStyle/>
          <a:p>
            <a:fld id="{24F9DA84-3FF9-FB45-98BD-20A27889F2B0}" type="slidenum">
              <a:rPr lang="en-US" smtClean="0"/>
              <a:t>8</a:t>
            </a:fld>
            <a:endParaRPr lang="en-US"/>
          </a:p>
        </p:txBody>
      </p:sp>
    </p:spTree>
    <p:extLst>
      <p:ext uri="{BB962C8B-B14F-4D97-AF65-F5344CB8AC3E}">
        <p14:creationId xmlns:p14="http://schemas.microsoft.com/office/powerpoint/2010/main" val="365898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FC4E5-388B-F6A9-F5DD-515E6FF089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71B4B-9EE0-A19F-47AB-C4D859608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215BAF-1424-A292-8111-E74A0C65B0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CE68B3-8C9E-383F-318A-5E204D9A38E3}"/>
              </a:ext>
            </a:extLst>
          </p:cNvPr>
          <p:cNvSpPr>
            <a:spLocks noGrp="1"/>
          </p:cNvSpPr>
          <p:nvPr>
            <p:ph type="sldNum" sz="quarter" idx="5"/>
          </p:nvPr>
        </p:nvSpPr>
        <p:spPr/>
        <p:txBody>
          <a:bodyPr/>
          <a:lstStyle/>
          <a:p>
            <a:fld id="{24F9DA84-3FF9-FB45-98BD-20A27889F2B0}" type="slidenum">
              <a:rPr lang="en-US" smtClean="0"/>
              <a:t>9</a:t>
            </a:fld>
            <a:endParaRPr lang="en-US"/>
          </a:p>
        </p:txBody>
      </p:sp>
    </p:spTree>
    <p:extLst>
      <p:ext uri="{BB962C8B-B14F-4D97-AF65-F5344CB8AC3E}">
        <p14:creationId xmlns:p14="http://schemas.microsoft.com/office/powerpoint/2010/main" val="2354800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FD061-3530-EA3B-15E8-C02D47886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56F802-EAD9-58B3-9578-FFC251E8F4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E292D5-434C-3207-F177-E29AB7A54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8DE924-4CC4-3260-EBBA-99561C55560B}"/>
              </a:ext>
            </a:extLst>
          </p:cNvPr>
          <p:cNvSpPr>
            <a:spLocks noGrp="1"/>
          </p:cNvSpPr>
          <p:nvPr>
            <p:ph type="sldNum" sz="quarter" idx="5"/>
          </p:nvPr>
        </p:nvSpPr>
        <p:spPr/>
        <p:txBody>
          <a:bodyPr/>
          <a:lstStyle/>
          <a:p>
            <a:fld id="{24F9DA84-3FF9-FB45-98BD-20A27889F2B0}" type="slidenum">
              <a:rPr lang="en-US" smtClean="0"/>
              <a:t>10</a:t>
            </a:fld>
            <a:endParaRPr lang="en-US"/>
          </a:p>
        </p:txBody>
      </p:sp>
    </p:spTree>
    <p:extLst>
      <p:ext uri="{BB962C8B-B14F-4D97-AF65-F5344CB8AC3E}">
        <p14:creationId xmlns:p14="http://schemas.microsoft.com/office/powerpoint/2010/main" val="2444925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6.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6.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6.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6.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6.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2"/>
            <a:stretch>
              <a:fillRect/>
            </a:stretch>
          </a:blipFill>
        </p:spPr>
        <p:txBody>
          <a:bodyPr/>
          <a:lstStyle/>
          <a:p>
            <a:endParaRPr lang="en-US"/>
          </a:p>
        </p:txBody>
      </p:sp>
      <p:sp>
        <p:nvSpPr>
          <p:cNvPr id="3" name="Freeform 3"/>
          <p:cNvSpPr/>
          <p:nvPr/>
        </p:nvSpPr>
        <p:spPr>
          <a:xfrm>
            <a:off x="30480" y="981869"/>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3"/>
            <a:stretch>
              <a:fillRect r="-4967"/>
            </a:stretch>
          </a:blipFill>
        </p:spPr>
        <p:txBody>
          <a:bodyPr/>
          <a:lstStyle/>
          <a:p>
            <a:endParaRPr lang="en-US"/>
          </a:p>
        </p:txBody>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4"/>
            <a:stretch>
              <a:fillRect t="-6937" b="-6937"/>
            </a:stretch>
          </a:blipFill>
        </p:spPr>
        <p:txBody>
          <a:bodyPr/>
          <a:lstStyle/>
          <a:p>
            <a:endParaRPr lang="en-US"/>
          </a:p>
        </p:txBody>
      </p:sp>
      <p:sp>
        <p:nvSpPr>
          <p:cNvPr id="5" name="Freeform 5"/>
          <p:cNvSpPr/>
          <p:nvPr/>
        </p:nvSpPr>
        <p:spPr>
          <a:xfrm>
            <a:off x="9551906" y="745374"/>
            <a:ext cx="3628048" cy="3292539"/>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4346357" y="4571187"/>
            <a:ext cx="14005165" cy="3741473"/>
          </a:xfrm>
          <a:prstGeom prst="rect">
            <a:avLst/>
          </a:prstGeom>
        </p:spPr>
        <p:txBody>
          <a:bodyPr lIns="0" tIns="0" rIns="0" bIns="0" rtlCol="0" anchor="t">
            <a:spAutoFit/>
          </a:bodyPr>
          <a:lstStyle/>
          <a:p>
            <a:pPr algn="ctr">
              <a:lnSpc>
                <a:spcPct val="130000"/>
              </a:lnSpc>
            </a:pPr>
            <a:r>
              <a:rPr lang="en-US" sz="4000" dirty="0">
                <a:solidFill>
                  <a:srgbClr val="F5FFFB"/>
                </a:solidFill>
                <a:latin typeface="Arial Unicode Bold"/>
                <a:ea typeface="Arial Unicode Bold"/>
                <a:cs typeface="Arial Unicode Bold"/>
                <a:sym typeface="Arial Unicode Bold"/>
              </a:rPr>
              <a:t>HƯỚNG DẪN SỬ DỤNG FIGMA CƠ BẢN</a:t>
            </a:r>
          </a:p>
          <a:p>
            <a:pPr algn="ctr">
              <a:lnSpc>
                <a:spcPct val="130000"/>
              </a:lnSpc>
            </a:pPr>
            <a:r>
              <a:rPr lang="en-US" sz="3600" b="1" dirty="0">
                <a:solidFill>
                  <a:schemeClr val="bg1"/>
                </a:solidFill>
                <a:latin typeface="+mj-lt"/>
              </a:rPr>
              <a:t>  (</a:t>
            </a:r>
            <a:r>
              <a:rPr lang="vi-VN" sz="3600" b="1" dirty="0">
                <a:solidFill>
                  <a:schemeClr val="bg1"/>
                </a:solidFill>
                <a:latin typeface="+mj-lt"/>
              </a:rPr>
              <a:t>Hướng dẫn thiết kế giao diện và Prototype</a:t>
            </a:r>
            <a:r>
              <a:rPr lang="en-US" sz="3600" b="1" dirty="0">
                <a:solidFill>
                  <a:schemeClr val="bg1"/>
                </a:solidFill>
                <a:latin typeface="+mj-lt"/>
              </a:rPr>
              <a:t>)</a:t>
            </a:r>
            <a:endParaRPr lang="en-US" sz="3600" b="1" dirty="0">
              <a:solidFill>
                <a:schemeClr val="bg1"/>
              </a:solidFill>
              <a:latin typeface="+mj-lt"/>
              <a:ea typeface="Arial Unicode Bold"/>
              <a:cs typeface="Arial Unicode Bold"/>
              <a:sym typeface="Arial Unicode Bold"/>
            </a:endParaRPr>
          </a:p>
          <a:p>
            <a:pPr lvl="8">
              <a:lnSpc>
                <a:spcPts val="5967"/>
              </a:lnSpc>
            </a:pPr>
            <a:r>
              <a:rPr lang="en-US" sz="40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err="1">
                <a:solidFill>
                  <a:srgbClr val="F5FFFB"/>
                </a:solidFill>
                <a:latin typeface="Arial" panose="020B0604020202020204" pitchFamily="34" charset="0"/>
                <a:ea typeface="Arial Unicode Bold"/>
                <a:cs typeface="Arial" panose="020B0604020202020204" pitchFamily="34" charset="0"/>
                <a:sym typeface="Arial Unicode Bold"/>
              </a:rPr>
              <a:t>Giảng</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err="1">
                <a:solidFill>
                  <a:srgbClr val="F5FFFB"/>
                </a:solidFill>
                <a:latin typeface="Arial" panose="020B0604020202020204" pitchFamily="34" charset="0"/>
                <a:ea typeface="Arial Unicode Bold"/>
                <a:cs typeface="Arial" panose="020B0604020202020204" pitchFamily="34" charset="0"/>
                <a:sym typeface="Arial Unicode Bold"/>
              </a:rPr>
              <a:t>viên</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err="1">
                <a:solidFill>
                  <a:srgbClr val="F5FFFB"/>
                </a:solidFill>
                <a:latin typeface="Arial" panose="020B0604020202020204" pitchFamily="34" charset="0"/>
                <a:ea typeface="Arial Unicode Bold"/>
                <a:cs typeface="Arial" panose="020B0604020202020204" pitchFamily="34" charset="0"/>
                <a:sym typeface="Arial Unicode Bold"/>
              </a:rPr>
              <a:t>ThS</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Lê Trung Hiếu </a:t>
            </a:r>
          </a:p>
          <a:p>
            <a:pPr lvl="8">
              <a:lnSpc>
                <a:spcPts val="5967"/>
              </a:lnSpc>
            </a:pP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err="1">
                <a:solidFill>
                  <a:srgbClr val="F5FFFB"/>
                </a:solidFill>
                <a:latin typeface="Arial" panose="020B0604020202020204" pitchFamily="34" charset="0"/>
                <a:ea typeface="Arial Unicode Bold"/>
                <a:cs typeface="Arial" panose="020B0604020202020204" pitchFamily="34" charset="0"/>
                <a:sym typeface="Arial Unicode Bold"/>
              </a:rPr>
              <a:t>Điện</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a:t>
            </a:r>
            <a:r>
              <a:rPr lang="en-US" sz="3600" dirty="0" err="1">
                <a:solidFill>
                  <a:srgbClr val="F5FFFB"/>
                </a:solidFill>
                <a:latin typeface="Arial" panose="020B0604020202020204" pitchFamily="34" charset="0"/>
                <a:ea typeface="Arial Unicode Bold"/>
                <a:cs typeface="Arial" panose="020B0604020202020204" pitchFamily="34" charset="0"/>
                <a:sym typeface="Arial Unicode Bold"/>
              </a:rPr>
              <a:t>thoại</a:t>
            </a: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0966.851.676 </a:t>
            </a:r>
            <a:r>
              <a:rPr lang="en-US" sz="3600" dirty="0">
                <a:solidFill>
                  <a:srgbClr val="F5FFFB"/>
                </a:solidFill>
                <a:latin typeface="Arial" panose="020B0604020202020204" pitchFamily="34" charset="0"/>
                <a:ea typeface="Arial Unicode Bold"/>
                <a:cs typeface="Arial" panose="020B0604020202020204" pitchFamily="34" charset="0"/>
                <a:sym typeface="Wingdings" pitchFamily="2" charset="2"/>
              </a:rPr>
              <a:t></a:t>
            </a:r>
            <a:endParaRPr lang="en-US" sz="3600" dirty="0">
              <a:solidFill>
                <a:srgbClr val="F5FFFB"/>
              </a:solidFill>
              <a:latin typeface="Arial" panose="020B0604020202020204" pitchFamily="34" charset="0"/>
              <a:ea typeface="Arial Unicode Bold"/>
              <a:cs typeface="Arial" panose="020B0604020202020204" pitchFamily="34" charset="0"/>
              <a:sym typeface="Arial Unicode Bold"/>
            </a:endParaRPr>
          </a:p>
          <a:p>
            <a:pPr lvl="8">
              <a:lnSpc>
                <a:spcPts val="5967"/>
              </a:lnSpc>
            </a:pPr>
            <a:r>
              <a:rPr lang="en-US" sz="3600" dirty="0">
                <a:solidFill>
                  <a:srgbClr val="F5FFFB"/>
                </a:solidFill>
                <a:latin typeface="Arial" panose="020B0604020202020204" pitchFamily="34" charset="0"/>
                <a:ea typeface="Arial Unicode Bold"/>
                <a:cs typeface="Arial" panose="020B0604020202020204" pitchFamily="34" charset="0"/>
                <a:sym typeface="Arial Unicode Bold"/>
              </a:rPr>
              <a:t>	Email: hieult@dainam.edu.vn</a:t>
            </a:r>
            <a:endParaRPr lang="en-US" sz="4000" dirty="0">
              <a:solidFill>
                <a:srgbClr val="F5FFFB"/>
              </a:solidFill>
              <a:latin typeface="Arial" panose="020B0604020202020204" pitchFamily="34" charset="0"/>
              <a:ea typeface="Arial Unicode Bold"/>
              <a:cs typeface="Arial" panose="020B0604020202020204" pitchFamily="34" charset="0"/>
              <a:sym typeface="Arial Unicode Bold"/>
            </a:endParaRPr>
          </a:p>
        </p:txBody>
      </p:sp>
      <p:pic>
        <p:nvPicPr>
          <p:cNvPr id="8" name="Picture 7">
            <a:extLst>
              <a:ext uri="{FF2B5EF4-FFF2-40B4-BE49-F238E27FC236}">
                <a16:creationId xmlns:a16="http://schemas.microsoft.com/office/drawing/2014/main" id="{C82DBF24-E1C3-E117-BC08-D0C7AE5FA7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0B3ED-AC21-ECC8-0033-2A4B23BDF6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A18A70B-6071-BA83-25AB-8BB7BAA0646D}"/>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BFAB7CD3-A2C8-6182-7977-5FEBE3A42E5E}"/>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68680129-B5B7-65EE-C826-BDB9DF50F2C4}"/>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012A9E1E-AAC0-B9BA-8BD0-29D4402775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BA3CFF7A-9FFE-DCA2-339A-066B88ADB6DB}"/>
              </a:ext>
            </a:extLst>
          </p:cNvPr>
          <p:cNvSpPr txBox="1"/>
          <p:nvPr/>
        </p:nvSpPr>
        <p:spPr>
          <a:xfrm>
            <a:off x="533400" y="2007882"/>
            <a:ext cx="16283940" cy="1305165"/>
          </a:xfrm>
          <a:prstGeom prst="rect">
            <a:avLst/>
          </a:prstGeom>
          <a:noFill/>
        </p:spPr>
        <p:txBody>
          <a:bodyPr wrap="square">
            <a:spAutoFit/>
          </a:bodyPr>
          <a:lstStyle/>
          <a:p>
            <a:pPr algn="l">
              <a:lnSpc>
                <a:spcPct val="150000"/>
              </a:lnSpc>
              <a:spcAft>
                <a:spcPts val="2250"/>
              </a:spcAft>
              <a:buFont typeface="+mj-lt"/>
              <a:buAutoNum type="arabicPeriod" startAt="3"/>
            </a:pPr>
            <a:r>
              <a:rPr lang="en-US" sz="2800" b="0" i="0" dirty="0">
                <a:effectLst/>
                <a:latin typeface="Arial" panose="020B0604020202020204" pitchFamily="34" charset="0"/>
              </a:rPr>
              <a:t> </a:t>
            </a:r>
            <a:r>
              <a:rPr lang="en-US" sz="2800" b="0" i="0" dirty="0" err="1">
                <a:effectLst/>
                <a:latin typeface="Arial" panose="020B0604020202020204" pitchFamily="34" charset="0"/>
              </a:rPr>
              <a:t>Một</a:t>
            </a:r>
            <a:r>
              <a:rPr lang="en-US" sz="2800" b="0" i="0" dirty="0">
                <a:effectLst/>
                <a:latin typeface="Arial" panose="020B0604020202020204" pitchFamily="34" charset="0"/>
              </a:rPr>
              <a:t> </a:t>
            </a:r>
            <a:r>
              <a:rPr lang="en-US" sz="2800" b="0" i="0" dirty="0" err="1">
                <a:effectLst/>
                <a:latin typeface="Arial" panose="020B0604020202020204" pitchFamily="34" charset="0"/>
              </a:rPr>
              <a:t>dự</a:t>
            </a:r>
            <a:r>
              <a:rPr lang="en-US" sz="2800" b="0" i="0" dirty="0">
                <a:effectLst/>
                <a:latin typeface="Arial" panose="020B0604020202020204" pitchFamily="34" charset="0"/>
              </a:rPr>
              <a:t> </a:t>
            </a:r>
            <a:r>
              <a:rPr lang="en-US" sz="2800" b="0" i="0" dirty="0" err="1">
                <a:effectLst/>
                <a:latin typeface="Arial" panose="020B0604020202020204" pitchFamily="34" charset="0"/>
              </a:rPr>
              <a:t>án</a:t>
            </a:r>
            <a:r>
              <a:rPr lang="en-US" sz="2800" b="0" i="0" dirty="0">
                <a:effectLst/>
                <a:latin typeface="Arial" panose="020B0604020202020204" pitchFamily="34" charset="0"/>
              </a:rPr>
              <a:t> </a:t>
            </a:r>
            <a:r>
              <a:rPr lang="en-US" sz="2800" b="0" i="0" dirty="0" err="1">
                <a:effectLst/>
                <a:latin typeface="Arial" panose="020B0604020202020204" pitchFamily="34" charset="0"/>
              </a:rPr>
              <a:t>thiết</a:t>
            </a:r>
            <a:r>
              <a:rPr lang="en-US" sz="2800" b="0" i="0" dirty="0">
                <a:effectLst/>
                <a:latin typeface="Arial" panose="020B0604020202020204" pitchFamily="34" charset="0"/>
              </a:rPr>
              <a:t> </a:t>
            </a:r>
            <a:r>
              <a:rPr lang="en-US" sz="2800" b="0" i="0" dirty="0" err="1">
                <a:effectLst/>
                <a:latin typeface="Arial" panose="020B0604020202020204" pitchFamily="34" charset="0"/>
              </a:rPr>
              <a:t>kế</a:t>
            </a:r>
            <a:r>
              <a:rPr lang="en-US" sz="2800" b="0" i="0" dirty="0">
                <a:effectLst/>
                <a:latin typeface="Arial" panose="020B0604020202020204" pitchFamily="34" charset="0"/>
              </a:rPr>
              <a:t> </a:t>
            </a:r>
            <a:r>
              <a:rPr lang="en-US" sz="2800" b="0" i="0" dirty="0" err="1">
                <a:effectLst/>
                <a:latin typeface="Arial" panose="020B0604020202020204" pitchFamily="34" charset="0"/>
              </a:rPr>
              <a:t>mới</a:t>
            </a:r>
            <a:r>
              <a:rPr lang="en-US" sz="2800" b="0" i="0" dirty="0">
                <a:effectLst/>
                <a:latin typeface="Arial" panose="020B0604020202020204" pitchFamily="34" charset="0"/>
              </a:rPr>
              <a:t> </a:t>
            </a:r>
            <a:r>
              <a:rPr lang="en-US" sz="2800" b="0" i="0" dirty="0" err="1">
                <a:effectLst/>
                <a:latin typeface="Arial" panose="020B0604020202020204" pitchFamily="34" charset="0"/>
              </a:rPr>
              <a:t>sẽ</a:t>
            </a:r>
            <a:r>
              <a:rPr lang="en-US" sz="2800" b="0" i="0" dirty="0">
                <a:effectLst/>
                <a:latin typeface="Arial" panose="020B0604020202020204" pitchFamily="34" charset="0"/>
              </a:rPr>
              <a:t> </a:t>
            </a:r>
            <a:r>
              <a:rPr lang="en-US" sz="2800" b="0" i="0" dirty="0" err="1">
                <a:effectLst/>
                <a:latin typeface="Arial" panose="020B0604020202020204" pitchFamily="34" charset="0"/>
              </a:rPr>
              <a:t>mở</a:t>
            </a:r>
            <a:r>
              <a:rPr lang="en-US" sz="2800" b="0" i="0" dirty="0">
                <a:effectLst/>
                <a:latin typeface="Arial" panose="020B0604020202020204" pitchFamily="34" charset="0"/>
              </a:rPr>
              <a:t> </a:t>
            </a:r>
            <a:r>
              <a:rPr lang="en-US" sz="2800" b="0" i="0" dirty="0" err="1">
                <a:effectLst/>
                <a:latin typeface="Arial" panose="020B0604020202020204" pitchFamily="34" charset="0"/>
              </a:rPr>
              <a:t>trên</a:t>
            </a:r>
            <a:r>
              <a:rPr lang="en-US" sz="2800" b="0" i="0" dirty="0">
                <a:effectLst/>
                <a:latin typeface="Arial" panose="020B0604020202020204" pitchFamily="34" charset="0"/>
              </a:rPr>
              <a:t> </a:t>
            </a:r>
            <a:r>
              <a:rPr lang="en-US" sz="2800" b="0" i="0" dirty="0" err="1">
                <a:effectLst/>
                <a:latin typeface="Arial" panose="020B0604020202020204" pitchFamily="34" charset="0"/>
              </a:rPr>
              <a:t>màn</a:t>
            </a:r>
            <a:r>
              <a:rPr lang="en-US" sz="2800" b="0" i="0" dirty="0">
                <a:effectLst/>
                <a:latin typeface="Arial" panose="020B0604020202020204" pitchFamily="34" charset="0"/>
              </a:rPr>
              <a:t> </a:t>
            </a:r>
            <a:r>
              <a:rPr lang="en-US" sz="2800" b="0" i="0" dirty="0" err="1">
                <a:effectLst/>
                <a:latin typeface="Arial" panose="020B0604020202020204" pitchFamily="34" charset="0"/>
              </a:rPr>
              <a:t>hình</a:t>
            </a:r>
            <a:r>
              <a:rPr lang="en-US" sz="2800" b="0" i="0" dirty="0">
                <a:effectLst/>
                <a:latin typeface="Arial" panose="020B0604020202020204" pitchFamily="34" charset="0"/>
              </a:rPr>
              <a:t> </a:t>
            </a:r>
            <a:r>
              <a:rPr lang="en-US" sz="2800" b="0" i="0" dirty="0" err="1">
                <a:effectLst/>
                <a:latin typeface="Arial" panose="020B0604020202020204" pitchFamily="34" charset="0"/>
              </a:rPr>
              <a:t>của</a:t>
            </a:r>
            <a:r>
              <a:rPr lang="en-US" sz="2800" b="0" i="0" dirty="0">
                <a:effectLst/>
                <a:latin typeface="Arial" panose="020B0604020202020204" pitchFamily="34" charset="0"/>
              </a:rPr>
              <a:t> </a:t>
            </a:r>
            <a:r>
              <a:rPr lang="en-US" sz="2800" b="0" i="0" dirty="0" err="1">
                <a:effectLst/>
                <a:latin typeface="Arial" panose="020B0604020202020204" pitchFamily="34" charset="0"/>
              </a:rPr>
              <a:t>bạn</a:t>
            </a:r>
            <a:r>
              <a:rPr lang="en-US" sz="2800" b="0" i="0" dirty="0">
                <a:effectLst/>
                <a:latin typeface="Arial" panose="020B0604020202020204" pitchFamily="34" charset="0"/>
              </a:rPr>
              <a:t>. </a:t>
            </a:r>
            <a:r>
              <a:rPr lang="en-US" sz="2800" b="0" i="0" dirty="0" err="1">
                <a:effectLst/>
                <a:latin typeface="Arial" panose="020B0604020202020204" pitchFamily="34" charset="0"/>
              </a:rPr>
              <a:t>Bạn</a:t>
            </a:r>
            <a:r>
              <a:rPr lang="en-US" sz="2800" b="0" i="0" dirty="0">
                <a:effectLst/>
                <a:latin typeface="Arial" panose="020B0604020202020204" pitchFamily="34" charset="0"/>
              </a:rPr>
              <a:t> </a:t>
            </a:r>
            <a:r>
              <a:rPr lang="en-US" sz="2800" b="0" i="0" dirty="0" err="1">
                <a:effectLst/>
                <a:latin typeface="Arial" panose="020B0604020202020204" pitchFamily="34" charset="0"/>
              </a:rPr>
              <a:t>có</a:t>
            </a:r>
            <a:r>
              <a:rPr lang="en-US" sz="2800" b="0" i="0" dirty="0">
                <a:effectLst/>
                <a:latin typeface="Arial" panose="020B0604020202020204" pitchFamily="34" charset="0"/>
              </a:rPr>
              <a:t> </a:t>
            </a:r>
            <a:r>
              <a:rPr lang="en-US" sz="2800" b="0" i="0" dirty="0" err="1">
                <a:effectLst/>
                <a:latin typeface="Arial" panose="020B0604020202020204" pitchFamily="34" charset="0"/>
              </a:rPr>
              <a:t>thể</a:t>
            </a:r>
            <a:r>
              <a:rPr lang="en-US" sz="2800" b="0" i="0" dirty="0">
                <a:effectLst/>
                <a:latin typeface="Arial" panose="020B0604020202020204" pitchFamily="34" charset="0"/>
              </a:rPr>
              <a:t> </a:t>
            </a:r>
            <a:r>
              <a:rPr lang="en-US" sz="2800" b="0" i="0" dirty="0" err="1">
                <a:effectLst/>
                <a:latin typeface="Arial" panose="020B0604020202020204" pitchFamily="34" charset="0"/>
              </a:rPr>
              <a:t>đặt</a:t>
            </a:r>
            <a:r>
              <a:rPr lang="en-US" sz="2800" b="0" i="0" dirty="0">
                <a:effectLst/>
                <a:latin typeface="Arial" panose="020B0604020202020204" pitchFamily="34" charset="0"/>
              </a:rPr>
              <a:t> </a:t>
            </a:r>
            <a:r>
              <a:rPr lang="en-US" sz="2800" b="0" i="0" dirty="0" err="1">
                <a:effectLst/>
                <a:latin typeface="Arial" panose="020B0604020202020204" pitchFamily="34" charset="0"/>
              </a:rPr>
              <a:t>tên</a:t>
            </a:r>
            <a:r>
              <a:rPr lang="en-US" sz="2800" b="0" i="0" dirty="0">
                <a:effectLst/>
                <a:latin typeface="Arial" panose="020B0604020202020204" pitchFamily="34" charset="0"/>
              </a:rPr>
              <a:t> </a:t>
            </a:r>
            <a:r>
              <a:rPr lang="en-US" sz="2800" b="0" i="0" dirty="0" err="1">
                <a:effectLst/>
                <a:latin typeface="Arial" panose="020B0604020202020204" pitchFamily="34" charset="0"/>
              </a:rPr>
              <a:t>cho</a:t>
            </a:r>
            <a:r>
              <a:rPr lang="en-US" sz="2800" b="0" i="0" dirty="0">
                <a:effectLst/>
                <a:latin typeface="Arial" panose="020B0604020202020204" pitchFamily="34" charset="0"/>
              </a:rPr>
              <a:t> </a:t>
            </a:r>
            <a:r>
              <a:rPr lang="en-US" sz="2800" b="0" i="0" dirty="0" err="1">
                <a:effectLst/>
                <a:latin typeface="Arial" panose="020B0604020202020204" pitchFamily="34" charset="0"/>
              </a:rPr>
              <a:t>nó</a:t>
            </a:r>
            <a:r>
              <a:rPr lang="en-US" sz="2800" b="0" i="0" dirty="0">
                <a:effectLst/>
                <a:latin typeface="Arial" panose="020B0604020202020204" pitchFamily="34" charset="0"/>
              </a:rPr>
              <a:t> </a:t>
            </a:r>
            <a:r>
              <a:rPr lang="en-US" sz="2800" b="0" i="0" dirty="0" err="1">
                <a:effectLst/>
                <a:latin typeface="Arial" panose="020B0604020202020204" pitchFamily="34" charset="0"/>
              </a:rPr>
              <a:t>bằng</a:t>
            </a:r>
            <a:r>
              <a:rPr lang="en-US" sz="2800" b="0" i="0" dirty="0">
                <a:effectLst/>
                <a:latin typeface="Arial" panose="020B0604020202020204" pitchFamily="34" charset="0"/>
              </a:rPr>
              <a:t> </a:t>
            </a:r>
            <a:r>
              <a:rPr lang="en-US" sz="2800" b="0" i="0" dirty="0" err="1">
                <a:effectLst/>
                <a:latin typeface="Arial" panose="020B0604020202020204" pitchFamily="34" charset="0"/>
              </a:rPr>
              <a:t>cách</a:t>
            </a:r>
            <a:r>
              <a:rPr lang="en-US" sz="2800" b="0" i="0" dirty="0">
                <a:effectLst/>
                <a:latin typeface="Arial" panose="020B0604020202020204" pitchFamily="34" charset="0"/>
              </a:rPr>
              <a:t> </a:t>
            </a:r>
            <a:r>
              <a:rPr lang="en-US" sz="2800" b="0" i="0" dirty="0" err="1">
                <a:effectLst/>
                <a:latin typeface="Arial" panose="020B0604020202020204" pitchFamily="34" charset="0"/>
              </a:rPr>
              <a:t>nhập</a:t>
            </a:r>
            <a:r>
              <a:rPr lang="en-US" sz="2800" b="0" i="0" dirty="0">
                <a:effectLst/>
                <a:latin typeface="Arial" panose="020B0604020202020204" pitchFamily="34" charset="0"/>
              </a:rPr>
              <a:t> </a:t>
            </a:r>
            <a:r>
              <a:rPr lang="en-US" sz="2800" b="0" i="0" dirty="0" err="1">
                <a:effectLst/>
                <a:latin typeface="Arial" panose="020B0604020202020204" pitchFamily="34" charset="0"/>
              </a:rPr>
              <a:t>vào</a:t>
            </a:r>
            <a:r>
              <a:rPr lang="en-US" sz="2800" b="0" i="0" dirty="0">
                <a:effectLst/>
                <a:latin typeface="Arial" panose="020B0604020202020204" pitchFamily="34" charset="0"/>
              </a:rPr>
              <a:t> ô </a:t>
            </a:r>
            <a:r>
              <a:rPr lang="en-US" sz="2800" b="0" i="0" dirty="0" err="1">
                <a:effectLst/>
                <a:latin typeface="Arial" panose="020B0604020202020204" pitchFamily="34" charset="0"/>
              </a:rPr>
              <a:t>văn</a:t>
            </a:r>
            <a:r>
              <a:rPr lang="en-US" sz="2800" b="0" i="0" dirty="0">
                <a:effectLst/>
                <a:latin typeface="Arial" panose="020B0604020202020204" pitchFamily="34" charset="0"/>
              </a:rPr>
              <a:t> </a:t>
            </a:r>
            <a:r>
              <a:rPr lang="en-US" sz="2800" b="0" i="0" dirty="0" err="1">
                <a:effectLst/>
                <a:latin typeface="Arial" panose="020B0604020202020204" pitchFamily="34" charset="0"/>
              </a:rPr>
              <a:t>bản</a:t>
            </a:r>
            <a:r>
              <a:rPr lang="en-US" sz="2800" b="0" i="0" dirty="0">
                <a:effectLst/>
                <a:latin typeface="Arial" panose="020B0604020202020204" pitchFamily="34" charset="0"/>
              </a:rPr>
              <a:t> ở </a:t>
            </a:r>
            <a:r>
              <a:rPr lang="en-US" sz="2800" b="0" i="0" dirty="0" err="1">
                <a:effectLst/>
                <a:latin typeface="Arial" panose="020B0604020202020204" pitchFamily="34" charset="0"/>
              </a:rPr>
              <a:t>góc</a:t>
            </a:r>
            <a:r>
              <a:rPr lang="en-US" sz="2800" b="0" i="0" dirty="0">
                <a:effectLst/>
                <a:latin typeface="Arial" panose="020B0604020202020204" pitchFamily="34" charset="0"/>
              </a:rPr>
              <a:t> </a:t>
            </a:r>
            <a:r>
              <a:rPr lang="en-US" sz="2800" b="0" i="0" dirty="0" err="1">
                <a:effectLst/>
                <a:latin typeface="Arial" panose="020B0604020202020204" pitchFamily="34" charset="0"/>
              </a:rPr>
              <a:t>trên</a:t>
            </a:r>
            <a:r>
              <a:rPr lang="en-US" sz="2800" b="0" i="0" dirty="0">
                <a:effectLst/>
                <a:latin typeface="Arial" panose="020B0604020202020204" pitchFamily="34" charset="0"/>
              </a:rPr>
              <a:t> </a:t>
            </a:r>
            <a:r>
              <a:rPr lang="en-US" sz="2800" b="0" i="0" dirty="0" err="1">
                <a:effectLst/>
                <a:latin typeface="Arial" panose="020B0604020202020204" pitchFamily="34" charset="0"/>
              </a:rPr>
              <a:t>bên</a:t>
            </a:r>
            <a:r>
              <a:rPr lang="en-US" sz="2800" b="0" i="0" dirty="0">
                <a:effectLst/>
                <a:latin typeface="Arial" panose="020B0604020202020204" pitchFamily="34" charset="0"/>
              </a:rPr>
              <a:t> </a:t>
            </a:r>
            <a:r>
              <a:rPr lang="en-US" sz="2800" b="0" i="0" dirty="0" err="1">
                <a:effectLst/>
                <a:latin typeface="Arial" panose="020B0604020202020204" pitchFamily="34" charset="0"/>
              </a:rPr>
              <a:t>trái</a:t>
            </a:r>
            <a:r>
              <a:rPr lang="en-US" sz="2800" b="0" i="0" dirty="0">
                <a:solidFill>
                  <a:srgbClr val="4D5156"/>
                </a:solidFill>
                <a:effectLst/>
                <a:latin typeface="Arial" panose="020B0604020202020204" pitchFamily="34" charset="0"/>
              </a:rPr>
              <a:t>.</a:t>
            </a:r>
          </a:p>
        </p:txBody>
      </p:sp>
      <p:pic>
        <p:nvPicPr>
          <p:cNvPr id="5" name="Picture 4">
            <a:extLst>
              <a:ext uri="{FF2B5EF4-FFF2-40B4-BE49-F238E27FC236}">
                <a16:creationId xmlns:a16="http://schemas.microsoft.com/office/drawing/2014/main" id="{89C64976-3F54-13C6-493B-AC20EB146353}"/>
              </a:ext>
            </a:extLst>
          </p:cNvPr>
          <p:cNvPicPr>
            <a:picLocks noChangeAspect="1"/>
          </p:cNvPicPr>
          <p:nvPr/>
        </p:nvPicPr>
        <p:blipFill>
          <a:blip r:embed="rId6"/>
          <a:stretch>
            <a:fillRect/>
          </a:stretch>
        </p:blipFill>
        <p:spPr>
          <a:xfrm>
            <a:off x="2514600" y="3495279"/>
            <a:ext cx="12208193" cy="5839256"/>
          </a:xfrm>
          <a:prstGeom prst="rect">
            <a:avLst/>
          </a:prstGeom>
        </p:spPr>
      </p:pic>
    </p:spTree>
    <p:extLst>
      <p:ext uri="{BB962C8B-B14F-4D97-AF65-F5344CB8AC3E}">
        <p14:creationId xmlns:p14="http://schemas.microsoft.com/office/powerpoint/2010/main" val="2143221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A4F9B-3A78-9F73-BEA9-B17C87B290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8016A3-9DDF-F6B3-24EF-19B3FC2483BA}"/>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5239563A-F3B2-C911-7479-F89D514993A8}"/>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DA16F88B-0CE3-9014-1E66-1B2AF9A96416}"/>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AEE38B7D-4D69-38D7-B6BB-21660DD2FE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7" name="Rectangle 3">
            <a:extLst>
              <a:ext uri="{FF2B5EF4-FFF2-40B4-BE49-F238E27FC236}">
                <a16:creationId xmlns:a16="http://schemas.microsoft.com/office/drawing/2014/main" id="{83FEB82B-B5EA-1BD0-584B-2478196D063A}"/>
              </a:ext>
            </a:extLst>
          </p:cNvPr>
          <p:cNvSpPr>
            <a:spLocks noChangeArrowheads="1"/>
          </p:cNvSpPr>
          <p:nvPr/>
        </p:nvSpPr>
        <p:spPr bwMode="auto">
          <a:xfrm>
            <a:off x="304800" y="4860776"/>
            <a:ext cx="480814" cy="565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0" tIns="0" rIns="0" bIns="2856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712F2FAA-2E6D-BE89-A5FF-7693AEFCA0DC}"/>
              </a:ext>
            </a:extLst>
          </p:cNvPr>
          <p:cNvSpPr txBox="1"/>
          <p:nvPr/>
        </p:nvSpPr>
        <p:spPr>
          <a:xfrm>
            <a:off x="785615" y="4750591"/>
            <a:ext cx="16968986" cy="389048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lang="en-US" altLang="en-US" sz="2800" dirty="0"/>
              <a:t>4. </a:t>
            </a:r>
            <a:r>
              <a:rPr kumimoji="0" lang="en-US" altLang="en-US" sz="2800" b="0" i="0" u="none" strike="noStrike" cap="none" normalizeH="0" baseline="0" dirty="0">
                <a:ln>
                  <a:noFill/>
                </a:ln>
                <a:effectLst/>
                <a:cs typeface="Arial" panose="020B0604020202020204" pitchFamily="34" charset="0"/>
              </a:rPr>
              <a:t>Khu </a:t>
            </a:r>
            <a:r>
              <a:rPr kumimoji="0" lang="en-US" altLang="en-US" sz="2800" b="0" i="0" u="none" strike="noStrike" cap="none" normalizeH="0" baseline="0" dirty="0" err="1">
                <a:ln>
                  <a:noFill/>
                </a:ln>
                <a:effectLst/>
                <a:cs typeface="Arial" panose="020B0604020202020204" pitchFamily="34" charset="0"/>
              </a:rPr>
              <a:t>vực</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màu</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xám</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là</a:t>
            </a:r>
            <a:r>
              <a:rPr kumimoji="0" lang="en-US" altLang="en-US" sz="2800" b="0" i="0" u="none" strike="noStrike" cap="none" normalizeH="0" baseline="0" dirty="0">
                <a:ln>
                  <a:noFill/>
                </a:ln>
                <a:effectLst/>
                <a:cs typeface="Arial" panose="020B0604020202020204" pitchFamily="34" charset="0"/>
              </a:rPr>
              <a:t> canvas, </a:t>
            </a:r>
            <a:r>
              <a:rPr kumimoji="0" lang="en-US" altLang="en-US" sz="2800" b="0" i="0" u="none" strike="noStrike" cap="none" normalizeH="0" baseline="0" dirty="0" err="1">
                <a:ln>
                  <a:noFill/>
                </a:ln>
                <a:effectLst/>
                <a:cs typeface="Arial" panose="020B0604020202020204" pitchFamily="34" charset="0"/>
              </a:rPr>
              <a:t>sẽ</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làm</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nền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cho</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dự</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án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của</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bạn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Bạn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có</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thể</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vẽ</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trên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đó</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bằng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công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cụ</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bút</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chì</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nhập</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hình</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ảnh</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thêm</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hình</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dạng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và</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khung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và</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nhiều</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hơn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nữa</a:t>
            </a:r>
            <a:r>
              <a:rPr kumimoji="0" lang="en-US" altLang="en-US" sz="2800" b="0" i="0" u="none" strike="noStrike" cap="none" normalizeH="0" baseline="0" dirty="0">
                <a:ln>
                  <a:noFill/>
                </a:ln>
                <a:effectLst/>
                <a:cs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2800" b="0" i="0" u="none" strike="noStrike" cap="none" normalizeH="0" baseline="0" dirty="0">
                <a:ln>
                  <a:noFill/>
                </a:ln>
                <a:effectLst/>
                <a:cs typeface="Arial" panose="020B0604020202020204" pitchFamily="34" charset="0"/>
              </a:rPr>
              <a:t> Trong Figma, </a:t>
            </a:r>
            <a:r>
              <a:rPr kumimoji="0" lang="en-US" altLang="en-US" sz="2800" b="0" i="0" u="none" strike="noStrike" cap="none" normalizeH="0" baseline="0" dirty="0" err="1">
                <a:ln>
                  <a:noFill/>
                </a:ln>
                <a:effectLst/>
                <a:cs typeface="Arial" panose="020B0604020202020204" pitchFamily="34" charset="0"/>
              </a:rPr>
              <a:t>bạn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cần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sử</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dụng</a:t>
            </a:r>
            <a:r>
              <a:rPr kumimoji="0" lang="en-US" altLang="en-US" sz="2800" b="0" i="0" u="none" strike="noStrike" cap="none" normalizeH="0" baseline="0" dirty="0">
                <a:ln>
                  <a:noFill/>
                </a:ln>
                <a:effectLst/>
                <a:cs typeface="Arial" panose="020B0604020202020204" pitchFamily="34" charset="0"/>
              </a:rPr>
              <a:t> “Khung” </a:t>
            </a:r>
            <a:r>
              <a:rPr kumimoji="0" lang="en-US" altLang="en-US" sz="2800" b="0" i="0" u="none" strike="noStrike" cap="none" normalizeH="0" baseline="0" dirty="0" err="1">
                <a:ln>
                  <a:noFill/>
                </a:ln>
                <a:effectLst/>
                <a:cs typeface="Arial" panose="020B0604020202020204" pitchFamily="34" charset="0"/>
              </a:rPr>
              <a:t>để</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làm</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các</a:t>
            </a:r>
            <a:r>
              <a:rPr kumimoji="0" lang="en-US" altLang="en-US" sz="2800" b="0" i="0" u="none" strike="noStrike" cap="none" normalizeH="0" baseline="0" dirty="0">
                <a:ln>
                  <a:noFill/>
                </a:ln>
                <a:effectLst/>
                <a:cs typeface="Arial" panose="020B0604020202020204" pitchFamily="34" charset="0"/>
              </a:rPr>
              <a:t> container </a:t>
            </a:r>
            <a:r>
              <a:rPr kumimoji="0" lang="en-US" altLang="en-US" sz="2800" b="0" i="0" u="none" strike="noStrike" cap="none" normalizeH="0" baseline="0" dirty="0" err="1">
                <a:ln>
                  <a:noFill/>
                </a:ln>
                <a:effectLst/>
                <a:cs typeface="Arial" panose="020B0604020202020204" pitchFamily="34" charset="0"/>
              </a:rPr>
              <a:t>cho</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tất</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cả</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các</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phần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tử</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khác</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mà</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bạn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sẽ</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sử</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dụng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trong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một</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dự</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án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thiết</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kế</a:t>
            </a:r>
            <a:r>
              <a:rPr kumimoji="0" lang="en-US" altLang="en-US" sz="2800" b="0" i="0" u="none" strike="noStrike" cap="none" normalizeH="0" baseline="0" dirty="0">
                <a:ln>
                  <a:noFill/>
                </a:ln>
                <a:effectLst/>
                <a:cs typeface="Arial" panose="020B0604020202020204" pitchFamily="34" charset="0"/>
              </a:rPr>
              <a:t>. Khung </a:t>
            </a:r>
            <a:r>
              <a:rPr kumimoji="0" lang="en-US" altLang="en-US" sz="2800" b="0" i="0" u="none" strike="noStrike" cap="none" normalizeH="0" baseline="0" dirty="0" err="1">
                <a:ln>
                  <a:noFill/>
                </a:ln>
                <a:effectLst/>
                <a:cs typeface="Arial" panose="020B0604020202020204" pitchFamily="34" charset="0"/>
              </a:rPr>
              <a:t>hoạt</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động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giống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như</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một</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bảng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nghệ</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thuật</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trong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các</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ứng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dụng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thiết</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kế</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khác</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như</a:t>
            </a:r>
            <a:r>
              <a:rPr kumimoji="0" lang="en-US" altLang="en-US" sz="2800" b="0" i="0" u="none" strike="noStrike" cap="none" normalizeH="0" baseline="0" dirty="0">
                <a:ln>
                  <a:noFill/>
                </a:ln>
                <a:effectLst/>
                <a:cs typeface="Arial" panose="020B0604020202020204" pitchFamily="34" charset="0"/>
              </a:rPr>
              <a:t> Illustrator </a:t>
            </a:r>
            <a:r>
              <a:rPr kumimoji="0" lang="en-US" altLang="en-US" sz="2800" b="0" i="0" u="none" strike="noStrike" cap="none" normalizeH="0" baseline="0" dirty="0" err="1">
                <a:ln>
                  <a:noFill/>
                </a:ln>
                <a:effectLst/>
                <a:cs typeface="Arial" panose="020B0604020202020204" pitchFamily="34" charset="0"/>
              </a:rPr>
              <a:t>và</a:t>
            </a:r>
            <a:r>
              <a:rPr kumimoji="0" lang="en-US" altLang="en-US" sz="2800" b="0" i="0" u="none" strike="noStrike" cap="none" normalizeH="0" baseline="0" dirty="0">
                <a:ln>
                  <a:noFill/>
                </a:ln>
                <a:effectLst/>
                <a:cs typeface="Arial" panose="020B0604020202020204" pitchFamily="34" charset="0"/>
              </a:rPr>
              <a:t> Sketch. </a:t>
            </a:r>
            <a:r>
              <a:rPr kumimoji="0" lang="en-US" altLang="en-US" sz="2800" b="0" i="0" u="none" strike="noStrike" cap="none" normalizeH="0" baseline="0" dirty="0" err="1">
                <a:ln>
                  <a:noFill/>
                </a:ln>
                <a:effectLst/>
                <a:cs typeface="Arial" panose="020B0604020202020204" pitchFamily="34" charset="0"/>
              </a:rPr>
              <a:t>Nhấn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vào</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công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cụ</a:t>
            </a:r>
            <a:r>
              <a:rPr kumimoji="0" lang="en-US" altLang="en-US" sz="2800" b="0" i="0" u="none" strike="noStrike" cap="none" normalizeH="0" baseline="0" dirty="0">
                <a:ln>
                  <a:noFill/>
                </a:ln>
                <a:effectLst/>
                <a:cs typeface="Arial" panose="020B0604020202020204" pitchFamily="34" charset="0"/>
              </a:rPr>
              <a:t> Khung </a:t>
            </a:r>
            <a:r>
              <a:rPr kumimoji="0" lang="en-US" altLang="en-US" sz="2800" b="0" i="0" u="none" strike="noStrike" cap="none" normalizeH="0" baseline="0" dirty="0" err="1">
                <a:ln>
                  <a:noFill/>
                </a:ln>
                <a:effectLst/>
                <a:cs typeface="Arial" panose="020B0604020202020204" pitchFamily="34" charset="0"/>
              </a:rPr>
              <a:t>trên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bảng</a:t>
            </a:r>
            <a:r>
              <a:rPr kumimoji="0" lang="en-US" altLang="en-US" sz="2800" b="0" i="0" u="none" strike="noStrike" cap="none" normalizeH="0" baseline="0" dirty="0">
                <a:ln>
                  <a:noFill/>
                </a:ln>
                <a:effectLst/>
                <a:cs typeface="Arial" panose="020B0604020202020204" pitchFamily="34" charset="0"/>
              </a:rPr>
              <a:t> Công </a:t>
            </a:r>
            <a:r>
              <a:rPr kumimoji="0" lang="en-US" altLang="en-US" sz="2800" b="0" i="0" u="none" strike="noStrike" cap="none" normalizeH="0" baseline="0" dirty="0" err="1">
                <a:ln>
                  <a:noFill/>
                </a:ln>
                <a:effectLst/>
                <a:cs typeface="Arial" panose="020B0604020202020204" pitchFamily="34" charset="0"/>
              </a:rPr>
              <a:t>cụ</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hoặc</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sử</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dụng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phím</a:t>
            </a:r>
            <a:r>
              <a:rPr kumimoji="0" lang="en-US" altLang="en-US" sz="2800" b="0" i="0" u="none" strike="noStrike" cap="none" normalizeH="0" baseline="0" dirty="0">
                <a:ln>
                  <a:noFill/>
                </a:ln>
                <a:effectLst/>
                <a:cs typeface="Arial" panose="020B0604020202020204" pitchFamily="34" charset="0"/>
              </a:rPr>
              <a:t> F </a:t>
            </a:r>
            <a:r>
              <a:rPr kumimoji="0" lang="en-US" altLang="en-US" sz="2800" b="0" i="0" u="none" strike="noStrike" cap="none" normalizeH="0" baseline="0" dirty="0" err="1">
                <a:ln>
                  <a:noFill/>
                </a:ln>
                <a:effectLst/>
                <a:cs typeface="Arial" panose="020B0604020202020204" pitchFamily="34" charset="0"/>
              </a:rPr>
              <a:t>để</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chọn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nó</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Bạn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cũng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có</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thể</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sử</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dụng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phím</a:t>
            </a:r>
            <a:r>
              <a:rPr kumimoji="0" lang="en-US" altLang="en-US" sz="2800" b="0" i="0" u="none" strike="noStrike" cap="none" normalizeH="0" baseline="0" dirty="0">
                <a:ln>
                  <a:noFill/>
                </a:ln>
                <a:effectLst/>
                <a:cs typeface="Arial" panose="020B0604020202020204" pitchFamily="34" charset="0"/>
              </a:rPr>
              <a:t> A </a:t>
            </a:r>
            <a:r>
              <a:rPr kumimoji="0" lang="en-US" altLang="en-US" sz="2800" b="0" i="0" u="none" strike="noStrike" cap="none" normalizeH="0" baseline="0" dirty="0" err="1">
                <a:ln>
                  <a:noFill/>
                </a:ln>
                <a:effectLst/>
                <a:cs typeface="Arial" panose="020B0604020202020204" pitchFamily="34" charset="0"/>
              </a:rPr>
              <a:t>cho</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cùng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mục</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đích</a:t>
            </a:r>
            <a:r>
              <a:rPr kumimoji="0" lang="en-US" altLang="en-US" sz="2800" b="0" i="0" u="none" strike="noStrike" cap="none" normalizeH="0" baseline="0" dirty="0">
                <a:ln>
                  <a:noFill/>
                </a:ln>
                <a:effectLst/>
                <a:cs typeface="Arial" panose="020B0604020202020204" pitchFamily="34" charset="0"/>
              </a:rPr>
              <a:t>.</a:t>
            </a:r>
          </a:p>
        </p:txBody>
      </p:sp>
      <p:pic>
        <p:nvPicPr>
          <p:cNvPr id="16" name="Picture 15">
            <a:extLst>
              <a:ext uri="{FF2B5EF4-FFF2-40B4-BE49-F238E27FC236}">
                <a16:creationId xmlns:a16="http://schemas.microsoft.com/office/drawing/2014/main" id="{E2603CE1-ACFE-FB32-60F0-057A7F326A0E}"/>
              </a:ext>
            </a:extLst>
          </p:cNvPr>
          <p:cNvPicPr>
            <a:picLocks noChangeAspect="1"/>
          </p:cNvPicPr>
          <p:nvPr/>
        </p:nvPicPr>
        <p:blipFill>
          <a:blip r:embed="rId6"/>
          <a:stretch>
            <a:fillRect/>
          </a:stretch>
        </p:blipFill>
        <p:spPr>
          <a:xfrm>
            <a:off x="3429000" y="2171222"/>
            <a:ext cx="10668000" cy="2367780"/>
          </a:xfrm>
          <a:prstGeom prst="rect">
            <a:avLst/>
          </a:prstGeom>
        </p:spPr>
      </p:pic>
    </p:spTree>
    <p:extLst>
      <p:ext uri="{BB962C8B-B14F-4D97-AF65-F5344CB8AC3E}">
        <p14:creationId xmlns:p14="http://schemas.microsoft.com/office/powerpoint/2010/main" val="334298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75F4B-D0D2-5D4E-829D-2789851BA92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4542D03-9D43-FFA1-BF2D-F1C7BA98B20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D5ED97A9-DAA2-12ED-2731-48F0FFC1E284}"/>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C34EAC82-171F-04F2-346D-36CAC6BC9647}"/>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2F50D296-2F6A-A636-738A-EBCD55E8E9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8CEA6159-7A0A-61F9-6175-398932FF89DB}"/>
              </a:ext>
            </a:extLst>
          </p:cNvPr>
          <p:cNvSpPr txBox="1"/>
          <p:nvPr/>
        </p:nvSpPr>
        <p:spPr>
          <a:xfrm>
            <a:off x="533400" y="2007882"/>
            <a:ext cx="16687800" cy="658835"/>
          </a:xfrm>
          <a:prstGeom prst="rect">
            <a:avLst/>
          </a:prstGeom>
          <a:noFill/>
        </p:spPr>
        <p:txBody>
          <a:bodyPr wrap="square">
            <a:spAutoFit/>
          </a:bodyPr>
          <a:lstStyle/>
          <a:p>
            <a:pPr algn="l">
              <a:lnSpc>
                <a:spcPct val="150000"/>
              </a:lnSpc>
              <a:spcAft>
                <a:spcPts val="2250"/>
              </a:spcAft>
              <a:buFont typeface="+mj-lt"/>
              <a:buAutoNum type="arabicPeriod" startAt="6"/>
            </a:pPr>
            <a:r>
              <a:rPr lang="en-US" sz="2800" b="0" i="0" dirty="0">
                <a:effectLst/>
                <a:latin typeface="Arial" panose="020B0604020202020204" pitchFamily="34" charset="0"/>
              </a:rPr>
              <a:t> </a:t>
            </a:r>
            <a:r>
              <a:rPr lang="vi-VN" sz="2800" b="0" i="0" dirty="0">
                <a:effectLst/>
                <a:latin typeface="Arial" panose="020B0604020202020204" pitchFamily="34" charset="0"/>
              </a:rPr>
              <a:t>Để tạo khung, nhấp và kéo trên canvas hoặc chọn từ bất kỳ kích thước khung có sẵn nào ở bên phải.</a:t>
            </a:r>
          </a:p>
        </p:txBody>
      </p:sp>
      <p:pic>
        <p:nvPicPr>
          <p:cNvPr id="5" name="Picture 4">
            <a:extLst>
              <a:ext uri="{FF2B5EF4-FFF2-40B4-BE49-F238E27FC236}">
                <a16:creationId xmlns:a16="http://schemas.microsoft.com/office/drawing/2014/main" id="{E75A0F03-61D3-C2FE-BAB4-FC221F4B6547}"/>
              </a:ext>
            </a:extLst>
          </p:cNvPr>
          <p:cNvPicPr>
            <a:picLocks noChangeAspect="1"/>
          </p:cNvPicPr>
          <p:nvPr/>
        </p:nvPicPr>
        <p:blipFill>
          <a:blip r:embed="rId6"/>
          <a:stretch>
            <a:fillRect/>
          </a:stretch>
        </p:blipFill>
        <p:spPr>
          <a:xfrm>
            <a:off x="3276600" y="2994543"/>
            <a:ext cx="11049000" cy="6156653"/>
          </a:xfrm>
          <a:prstGeom prst="rect">
            <a:avLst/>
          </a:prstGeom>
        </p:spPr>
      </p:pic>
    </p:spTree>
    <p:extLst>
      <p:ext uri="{BB962C8B-B14F-4D97-AF65-F5344CB8AC3E}">
        <p14:creationId xmlns:p14="http://schemas.microsoft.com/office/powerpoint/2010/main" val="77217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6C0B-C2E7-A2EF-2932-8A437A22415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EAB7CB-8451-415F-3F35-916B49A119F4}"/>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57C5E0BA-6E48-43A3-6A6A-D635F09F0A61}"/>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C3A77597-6318-E8A1-66F3-E75051350E5A}"/>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1C9C0F32-ABF3-F10B-B9FC-572D2B1C28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7A1724F9-73BC-DEB9-5F8E-BD61C7192CCB}"/>
              </a:ext>
            </a:extLst>
          </p:cNvPr>
          <p:cNvSpPr txBox="1"/>
          <p:nvPr/>
        </p:nvSpPr>
        <p:spPr>
          <a:xfrm>
            <a:off x="11277600" y="2672550"/>
            <a:ext cx="6583680" cy="2597827"/>
          </a:xfrm>
          <a:prstGeom prst="rect">
            <a:avLst/>
          </a:prstGeom>
          <a:noFill/>
        </p:spPr>
        <p:txBody>
          <a:bodyPr wrap="square">
            <a:spAutoFit/>
          </a:bodyPr>
          <a:lstStyle/>
          <a:p>
            <a:pPr algn="just">
              <a:lnSpc>
                <a:spcPct val="150000"/>
              </a:lnSpc>
              <a:spcAft>
                <a:spcPts val="2250"/>
              </a:spcAft>
            </a:pPr>
            <a:r>
              <a:rPr lang="en-US" sz="2800" b="0" i="0" dirty="0">
                <a:effectLst/>
                <a:latin typeface="Arial" panose="020B0604020202020204" pitchFamily="34" charset="0"/>
              </a:rPr>
              <a:t>7. Khi </a:t>
            </a:r>
            <a:r>
              <a:rPr lang="en-US" sz="2800" b="0" i="0" dirty="0" err="1">
                <a:effectLst/>
                <a:latin typeface="Arial" panose="020B0604020202020204" pitchFamily="34" charset="0"/>
              </a:rPr>
              <a:t>bạn</a:t>
            </a:r>
            <a:r>
              <a:rPr lang="en-US" sz="2800" b="0" i="0" dirty="0">
                <a:effectLst/>
                <a:latin typeface="Arial" panose="020B0604020202020204" pitchFamily="34" charset="0"/>
              </a:rPr>
              <a:t> </a:t>
            </a:r>
            <a:r>
              <a:rPr lang="en-US" sz="2800" b="0" i="0" dirty="0" err="1">
                <a:effectLst/>
                <a:latin typeface="Arial" panose="020B0604020202020204" pitchFamily="34" charset="0"/>
              </a:rPr>
              <a:t>tạo</a:t>
            </a:r>
            <a:r>
              <a:rPr lang="en-US" sz="2800" b="0" i="0" dirty="0">
                <a:effectLst/>
                <a:latin typeface="Arial" panose="020B0604020202020204" pitchFamily="34" charset="0"/>
              </a:rPr>
              <a:t> </a:t>
            </a:r>
            <a:r>
              <a:rPr lang="en-US" sz="2800" b="0" i="0" dirty="0" err="1">
                <a:effectLst/>
                <a:latin typeface="Arial" panose="020B0604020202020204" pitchFamily="34" charset="0"/>
              </a:rPr>
              <a:t>khung</a:t>
            </a:r>
            <a:r>
              <a:rPr lang="en-US" sz="2800" b="0" i="0" dirty="0">
                <a:effectLst/>
                <a:latin typeface="Arial" panose="020B0604020202020204" pitchFamily="34" charset="0"/>
              </a:rPr>
              <a:t>, </a:t>
            </a:r>
            <a:r>
              <a:rPr lang="en-US" sz="2800" b="0" i="0" dirty="0" err="1">
                <a:effectLst/>
                <a:latin typeface="Arial" panose="020B0604020202020204" pitchFamily="34" charset="0"/>
              </a:rPr>
              <a:t>bạn</a:t>
            </a:r>
            <a:r>
              <a:rPr lang="en-US" sz="2800" b="0" i="0" dirty="0">
                <a:effectLst/>
                <a:latin typeface="Arial" panose="020B0604020202020204" pitchFamily="34" charset="0"/>
              </a:rPr>
              <a:t> </a:t>
            </a:r>
            <a:r>
              <a:rPr lang="en-US" sz="2800" b="0" i="0" dirty="0" err="1">
                <a:effectLst/>
                <a:latin typeface="Arial" panose="020B0604020202020204" pitchFamily="34" charset="0"/>
              </a:rPr>
              <a:t>sẽ</a:t>
            </a:r>
            <a:r>
              <a:rPr lang="en-US" sz="2800" b="0" i="0" dirty="0">
                <a:effectLst/>
                <a:latin typeface="Arial" panose="020B0604020202020204" pitchFamily="34" charset="0"/>
              </a:rPr>
              <a:t> </a:t>
            </a:r>
            <a:r>
              <a:rPr lang="en-US" sz="2800" b="0" i="0" dirty="0" err="1">
                <a:effectLst/>
                <a:latin typeface="Arial" panose="020B0604020202020204" pitchFamily="34" charset="0"/>
              </a:rPr>
              <a:t>thấy</a:t>
            </a:r>
            <a:r>
              <a:rPr lang="en-US" sz="2800" b="0" i="0" dirty="0">
                <a:effectLst/>
                <a:latin typeface="Arial" panose="020B0604020202020204" pitchFamily="34" charset="0"/>
              </a:rPr>
              <a:t> </a:t>
            </a:r>
            <a:r>
              <a:rPr lang="en-US" sz="2800" b="0" i="0" dirty="0" err="1">
                <a:effectLst/>
                <a:latin typeface="Arial" panose="020B0604020202020204" pitchFamily="34" charset="0"/>
              </a:rPr>
              <a:t>các</a:t>
            </a:r>
            <a:r>
              <a:rPr lang="en-US" sz="2800" b="0" i="0" dirty="0">
                <a:effectLst/>
                <a:latin typeface="Arial" panose="020B0604020202020204" pitchFamily="34" charset="0"/>
              </a:rPr>
              <a:t> </a:t>
            </a:r>
            <a:r>
              <a:rPr lang="en-US" sz="2800" b="0" i="0" dirty="0" err="1">
                <a:effectLst/>
                <a:latin typeface="Arial" panose="020B0604020202020204" pitchFamily="34" charset="0"/>
              </a:rPr>
              <a:t>thuộc</a:t>
            </a:r>
            <a:r>
              <a:rPr lang="en-US" sz="2800" b="0" i="0" dirty="0">
                <a:effectLst/>
                <a:latin typeface="Arial" panose="020B0604020202020204" pitchFamily="34" charset="0"/>
              </a:rPr>
              <a:t> </a:t>
            </a:r>
            <a:r>
              <a:rPr lang="en-US" sz="2800" b="0" i="0" dirty="0" err="1">
                <a:effectLst/>
                <a:latin typeface="Arial" panose="020B0604020202020204" pitchFamily="34" charset="0"/>
              </a:rPr>
              <a:t>tính</a:t>
            </a:r>
            <a:r>
              <a:rPr lang="en-US" sz="2800" b="0" i="0" dirty="0">
                <a:effectLst/>
                <a:latin typeface="Arial" panose="020B0604020202020204" pitchFamily="34" charset="0"/>
              </a:rPr>
              <a:t> </a:t>
            </a:r>
            <a:r>
              <a:rPr lang="en-US" sz="2800" b="0" i="0" dirty="0" err="1">
                <a:effectLst/>
                <a:latin typeface="Arial" panose="020B0604020202020204" pitchFamily="34" charset="0"/>
              </a:rPr>
              <a:t>khác</a:t>
            </a:r>
            <a:r>
              <a:rPr lang="en-US" sz="2800" b="0" i="0" dirty="0">
                <a:effectLst/>
                <a:latin typeface="Arial" panose="020B0604020202020204" pitchFamily="34" charset="0"/>
              </a:rPr>
              <a:t> </a:t>
            </a:r>
            <a:r>
              <a:rPr lang="en-US" sz="2800" b="0" i="0" dirty="0" err="1">
                <a:effectLst/>
                <a:latin typeface="Arial" panose="020B0604020202020204" pitchFamily="34" charset="0"/>
              </a:rPr>
              <a:t>nhau</a:t>
            </a:r>
            <a:r>
              <a:rPr lang="en-US" sz="2800" b="0" i="0" dirty="0">
                <a:effectLst/>
                <a:latin typeface="Arial" panose="020B0604020202020204" pitchFamily="34" charset="0"/>
              </a:rPr>
              <a:t> </a:t>
            </a:r>
            <a:r>
              <a:rPr lang="en-US" sz="2800" b="0" i="0" dirty="0" err="1">
                <a:effectLst/>
                <a:latin typeface="Arial" panose="020B0604020202020204" pitchFamily="34" charset="0"/>
              </a:rPr>
              <a:t>của</a:t>
            </a:r>
            <a:r>
              <a:rPr lang="en-US" sz="2800" b="0" i="0" dirty="0">
                <a:effectLst/>
                <a:latin typeface="Arial" panose="020B0604020202020204" pitchFamily="34" charset="0"/>
              </a:rPr>
              <a:t> </a:t>
            </a:r>
            <a:r>
              <a:rPr lang="en-US" sz="2800" b="0" i="0" dirty="0" err="1">
                <a:effectLst/>
                <a:latin typeface="Arial" panose="020B0604020202020204" pitchFamily="34" charset="0"/>
              </a:rPr>
              <a:t>nó</a:t>
            </a:r>
            <a:r>
              <a:rPr lang="en-US" sz="2800" b="0" i="0" dirty="0">
                <a:effectLst/>
                <a:latin typeface="Arial" panose="020B0604020202020204" pitchFamily="34" charset="0"/>
              </a:rPr>
              <a:t> ở </a:t>
            </a:r>
            <a:r>
              <a:rPr lang="en-US" sz="2800" b="0" i="0" dirty="0" err="1">
                <a:effectLst/>
                <a:latin typeface="Arial" panose="020B0604020202020204" pitchFamily="34" charset="0"/>
              </a:rPr>
              <a:t>bên</a:t>
            </a:r>
            <a:r>
              <a:rPr lang="en-US" sz="2800" b="0" i="0" dirty="0">
                <a:effectLst/>
                <a:latin typeface="Arial" panose="020B0604020202020204" pitchFamily="34" charset="0"/>
              </a:rPr>
              <a:t> </a:t>
            </a:r>
            <a:r>
              <a:rPr lang="en-US" sz="2800" b="0" i="0" dirty="0" err="1">
                <a:effectLst/>
                <a:latin typeface="Arial" panose="020B0604020202020204" pitchFamily="34" charset="0"/>
              </a:rPr>
              <a:t>phải</a:t>
            </a:r>
            <a:r>
              <a:rPr lang="en-US" sz="2800" b="0" i="0" dirty="0">
                <a:effectLst/>
                <a:latin typeface="Arial" panose="020B0604020202020204" pitchFamily="34" charset="0"/>
              </a:rPr>
              <a:t>. Thay </a:t>
            </a:r>
            <a:r>
              <a:rPr lang="en-US" sz="2800" b="0" i="0" dirty="0" err="1">
                <a:effectLst/>
                <a:latin typeface="Arial" panose="020B0604020202020204" pitchFamily="34" charset="0"/>
              </a:rPr>
              <a:t>đổi</a:t>
            </a:r>
            <a:r>
              <a:rPr lang="en-US" sz="2800" b="0" i="0" dirty="0">
                <a:effectLst/>
                <a:latin typeface="Arial" panose="020B0604020202020204" pitchFamily="34" charset="0"/>
              </a:rPr>
              <a:t> </a:t>
            </a:r>
            <a:r>
              <a:rPr lang="en-US" sz="2800" b="0" i="0" dirty="0" err="1">
                <a:effectLst/>
                <a:latin typeface="Arial" panose="020B0604020202020204" pitchFamily="34" charset="0"/>
              </a:rPr>
              <a:t>chúng</a:t>
            </a:r>
            <a:r>
              <a:rPr lang="en-US" sz="2800" b="0" i="0" dirty="0">
                <a:effectLst/>
                <a:latin typeface="Arial" panose="020B0604020202020204" pitchFamily="34" charset="0"/>
              </a:rPr>
              <a:t> </a:t>
            </a:r>
            <a:r>
              <a:rPr lang="en-US" sz="2800" b="0" i="0" dirty="0" err="1">
                <a:effectLst/>
                <a:latin typeface="Arial" panose="020B0604020202020204" pitchFamily="34" charset="0"/>
              </a:rPr>
              <a:t>sẽ</a:t>
            </a:r>
            <a:r>
              <a:rPr lang="en-US" sz="2800" b="0" i="0" dirty="0">
                <a:effectLst/>
                <a:latin typeface="Arial" panose="020B0604020202020204" pitchFamily="34" charset="0"/>
              </a:rPr>
              <a:t> </a:t>
            </a:r>
            <a:r>
              <a:rPr lang="en-US" sz="2800" b="0" i="0" dirty="0" err="1">
                <a:effectLst/>
                <a:latin typeface="Arial" panose="020B0604020202020204" pitchFamily="34" charset="0"/>
              </a:rPr>
              <a:t>cho</a:t>
            </a:r>
            <a:r>
              <a:rPr lang="en-US" sz="2800" b="0" i="0" dirty="0">
                <a:effectLst/>
                <a:latin typeface="Arial" panose="020B0604020202020204" pitchFamily="34" charset="0"/>
              </a:rPr>
              <a:t> </a:t>
            </a:r>
            <a:r>
              <a:rPr lang="en-US" sz="2800" b="0" i="0" dirty="0" err="1">
                <a:effectLst/>
                <a:latin typeface="Arial" panose="020B0604020202020204" pitchFamily="34" charset="0"/>
              </a:rPr>
              <a:t>phép</a:t>
            </a:r>
            <a:r>
              <a:rPr lang="en-US" sz="2800" b="0" i="0" dirty="0">
                <a:effectLst/>
                <a:latin typeface="Arial" panose="020B0604020202020204" pitchFamily="34" charset="0"/>
              </a:rPr>
              <a:t> </a:t>
            </a:r>
            <a:r>
              <a:rPr lang="en-US" sz="2800" b="0" i="0" dirty="0" err="1">
                <a:effectLst/>
                <a:latin typeface="Arial" panose="020B0604020202020204" pitchFamily="34" charset="0"/>
              </a:rPr>
              <a:t>bạn</a:t>
            </a:r>
            <a:r>
              <a:rPr lang="en-US" sz="2800" b="0" i="0" dirty="0">
                <a:effectLst/>
                <a:latin typeface="Arial" panose="020B0604020202020204" pitchFamily="34" charset="0"/>
              </a:rPr>
              <a:t> </a:t>
            </a:r>
            <a:r>
              <a:rPr lang="en-US" sz="2800" b="0" i="0" dirty="0" err="1">
                <a:effectLst/>
                <a:latin typeface="Arial" panose="020B0604020202020204" pitchFamily="34" charset="0"/>
              </a:rPr>
              <a:t>điều</a:t>
            </a:r>
            <a:r>
              <a:rPr lang="en-US" sz="2800" b="0" i="0" dirty="0">
                <a:effectLst/>
                <a:latin typeface="Arial" panose="020B0604020202020204" pitchFamily="34" charset="0"/>
              </a:rPr>
              <a:t> </a:t>
            </a:r>
            <a:r>
              <a:rPr lang="en-US" sz="2800" b="0" i="0" dirty="0" err="1">
                <a:effectLst/>
                <a:latin typeface="Arial" panose="020B0604020202020204" pitchFamily="34" charset="0"/>
              </a:rPr>
              <a:t>khiển</a:t>
            </a:r>
            <a:r>
              <a:rPr lang="en-US" sz="2800" b="0" i="0" dirty="0">
                <a:effectLst/>
                <a:latin typeface="Arial" panose="020B0604020202020204" pitchFamily="34" charset="0"/>
              </a:rPr>
              <a:t> </a:t>
            </a:r>
            <a:r>
              <a:rPr lang="en-US" sz="2800" b="0" i="0" dirty="0" err="1">
                <a:effectLst/>
                <a:latin typeface="Arial" panose="020B0604020202020204" pitchFamily="34" charset="0"/>
              </a:rPr>
              <a:t>cách</a:t>
            </a:r>
            <a:r>
              <a:rPr lang="en-US" sz="2800" b="0" i="0" dirty="0">
                <a:effectLst/>
                <a:latin typeface="Arial" panose="020B0604020202020204" pitchFamily="34" charset="0"/>
              </a:rPr>
              <a:t> </a:t>
            </a:r>
            <a:r>
              <a:rPr lang="en-US" sz="2800" b="0" i="0" dirty="0" err="1">
                <a:effectLst/>
                <a:latin typeface="Arial" panose="020B0604020202020204" pitchFamily="34" charset="0"/>
              </a:rPr>
              <a:t>khung</a:t>
            </a:r>
            <a:r>
              <a:rPr lang="en-US" sz="2800" b="0" i="0" dirty="0">
                <a:effectLst/>
                <a:latin typeface="Arial" panose="020B0604020202020204" pitchFamily="34" charset="0"/>
              </a:rPr>
              <a:t> </a:t>
            </a:r>
            <a:r>
              <a:rPr lang="en-US" sz="2800" b="0" i="0" dirty="0" err="1">
                <a:effectLst/>
                <a:latin typeface="Arial" panose="020B0604020202020204" pitchFamily="34" charset="0"/>
              </a:rPr>
              <a:t>hiển</a:t>
            </a:r>
            <a:r>
              <a:rPr lang="en-US" sz="2800" b="0" i="0" dirty="0">
                <a:effectLst/>
                <a:latin typeface="Arial" panose="020B0604020202020204" pitchFamily="34" charset="0"/>
              </a:rPr>
              <a:t> </a:t>
            </a:r>
            <a:r>
              <a:rPr lang="en-US" sz="2800" b="0" i="0" dirty="0" err="1">
                <a:effectLst/>
                <a:latin typeface="Arial" panose="020B0604020202020204" pitchFamily="34" charset="0"/>
              </a:rPr>
              <a:t>thị</a:t>
            </a:r>
            <a:r>
              <a:rPr lang="en-US" sz="2800" b="0" i="0" dirty="0">
                <a:effectLst/>
                <a:latin typeface="Arial" panose="020B0604020202020204" pitchFamily="34" charset="0"/>
              </a:rPr>
              <a:t>.</a:t>
            </a:r>
          </a:p>
        </p:txBody>
      </p:sp>
      <p:pic>
        <p:nvPicPr>
          <p:cNvPr id="5" name="Picture 4">
            <a:extLst>
              <a:ext uri="{FF2B5EF4-FFF2-40B4-BE49-F238E27FC236}">
                <a16:creationId xmlns:a16="http://schemas.microsoft.com/office/drawing/2014/main" id="{21299FF1-8566-97B5-4935-CE9B3D057895}"/>
              </a:ext>
            </a:extLst>
          </p:cNvPr>
          <p:cNvPicPr>
            <a:picLocks noChangeAspect="1"/>
          </p:cNvPicPr>
          <p:nvPr/>
        </p:nvPicPr>
        <p:blipFill>
          <a:blip r:embed="rId6"/>
          <a:stretch>
            <a:fillRect/>
          </a:stretch>
        </p:blipFill>
        <p:spPr>
          <a:xfrm>
            <a:off x="685800" y="2890347"/>
            <a:ext cx="9920288" cy="5862284"/>
          </a:xfrm>
          <a:prstGeom prst="rect">
            <a:avLst/>
          </a:prstGeom>
        </p:spPr>
      </p:pic>
      <p:sp>
        <p:nvSpPr>
          <p:cNvPr id="8" name="TextBox 7">
            <a:extLst>
              <a:ext uri="{FF2B5EF4-FFF2-40B4-BE49-F238E27FC236}">
                <a16:creationId xmlns:a16="http://schemas.microsoft.com/office/drawing/2014/main" id="{7C5319ED-0323-86E3-6DBA-70BD8703DA44}"/>
              </a:ext>
            </a:extLst>
          </p:cNvPr>
          <p:cNvSpPr txBox="1"/>
          <p:nvPr/>
        </p:nvSpPr>
        <p:spPr>
          <a:xfrm>
            <a:off x="11277600" y="5821489"/>
            <a:ext cx="6583680" cy="3244158"/>
          </a:xfrm>
          <a:prstGeom prst="rect">
            <a:avLst/>
          </a:prstGeom>
          <a:noFill/>
        </p:spPr>
        <p:txBody>
          <a:bodyPr wrap="square">
            <a:spAutoFit/>
          </a:bodyPr>
          <a:lstStyle/>
          <a:p>
            <a:pPr marL="0" marR="0" indent="0" rtl="0" eaLnBrk="0" fontAlgn="base" latinLnBrk="0" hangingPunct="0">
              <a:lnSpc>
                <a:spcPct val="150000"/>
              </a:lnSpc>
              <a:buClrTx/>
              <a:buSzPts val="1200"/>
            </a:pPr>
            <a:r>
              <a:rPr lang="en-US" sz="2800" b="0" i="0" kern="1200" baseline="0" dirty="0">
                <a:ln>
                  <a:noFill/>
                </a:ln>
                <a:effectLst/>
                <a:ea typeface="+mn-ea"/>
                <a:cs typeface="Arial" panose="020B0604020202020204" pitchFamily="34" charset="0"/>
              </a:rPr>
              <a:t>8. Các </a:t>
            </a:r>
            <a:r>
              <a:rPr lang="en-US" sz="2800" b="0" i="0" kern="1200" baseline="0" dirty="0" err="1">
                <a:ln>
                  <a:noFill/>
                </a:ln>
                <a:effectLst/>
                <a:ea typeface="+mn-ea"/>
                <a:cs typeface="Arial" panose="020B0604020202020204" pitchFamily="34" charset="0"/>
              </a:rPr>
              <a:t>dự</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án</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có</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thể</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có</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nhiều</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khung</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vì</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vậy</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bạn</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có</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thể</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cần</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phải</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phóng</a:t>
            </a:r>
            <a:r>
              <a:rPr lang="en-US" sz="2800" b="0" i="0" kern="1200" baseline="0" dirty="0">
                <a:ln>
                  <a:noFill/>
                </a:ln>
                <a:effectLst/>
                <a:ea typeface="+mn-ea"/>
                <a:cs typeface="Arial" panose="020B0604020202020204" pitchFamily="34" charset="0"/>
              </a:rPr>
              <a:t> to </a:t>
            </a:r>
            <a:r>
              <a:rPr lang="en-US" sz="2800" b="0" i="0" kern="1200" baseline="0" dirty="0" err="1">
                <a:ln>
                  <a:noFill/>
                </a:ln>
                <a:effectLst/>
                <a:ea typeface="+mn-ea"/>
                <a:cs typeface="Arial" panose="020B0604020202020204" pitchFamily="34" charset="0"/>
              </a:rPr>
              <a:t>và</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thu</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nhỏ</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thường</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xuyên</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khi</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làm</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việc</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Bạn</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có</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thể</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sử</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dụng</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phím</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tắt</a:t>
            </a:r>
            <a:r>
              <a:rPr lang="en-US" sz="2800" b="0" i="0" kern="1200" baseline="0" dirty="0">
                <a:ln>
                  <a:noFill/>
                </a:ln>
                <a:effectLst/>
                <a:ea typeface="+mn-ea"/>
                <a:cs typeface="Arial" panose="020B0604020202020204" pitchFamily="34" charset="0"/>
              </a:rPr>
              <a:t> Shift + + </a:t>
            </a:r>
            <a:r>
              <a:rPr lang="en-US" sz="2800" b="0" i="0" kern="1200" baseline="0" dirty="0" err="1">
                <a:ln>
                  <a:noFill/>
                </a:ln>
                <a:effectLst/>
                <a:ea typeface="+mn-ea"/>
                <a:cs typeface="Arial" panose="020B0604020202020204" pitchFamily="34" charset="0"/>
              </a:rPr>
              <a:t>để</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phóng</a:t>
            </a:r>
            <a:r>
              <a:rPr lang="en-US" sz="2800" b="0" i="0" kern="1200" baseline="0" dirty="0">
                <a:ln>
                  <a:noFill/>
                </a:ln>
                <a:effectLst/>
                <a:ea typeface="+mn-ea"/>
                <a:cs typeface="Arial" panose="020B0604020202020204" pitchFamily="34" charset="0"/>
              </a:rPr>
              <a:t> to </a:t>
            </a:r>
            <a:r>
              <a:rPr lang="en-US" sz="2800" b="0" i="0" kern="1200" baseline="0" dirty="0" err="1">
                <a:ln>
                  <a:noFill/>
                </a:ln>
                <a:effectLst/>
                <a:ea typeface="+mn-ea"/>
                <a:cs typeface="Arial" panose="020B0604020202020204" pitchFamily="34" charset="0"/>
              </a:rPr>
              <a:t>và</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phím</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tắt</a:t>
            </a:r>
            <a:r>
              <a:rPr lang="en-US" sz="2800" b="0" i="0" kern="1200" baseline="0" dirty="0">
                <a:ln>
                  <a:noFill/>
                </a:ln>
                <a:effectLst/>
                <a:ea typeface="+mn-ea"/>
                <a:cs typeface="Arial" panose="020B0604020202020204" pitchFamily="34" charset="0"/>
              </a:rPr>
              <a:t> Shift + - </a:t>
            </a:r>
            <a:r>
              <a:rPr lang="en-US" sz="2800" b="0" i="0" kern="1200" baseline="0" dirty="0" err="1">
                <a:ln>
                  <a:noFill/>
                </a:ln>
                <a:effectLst/>
                <a:ea typeface="+mn-ea"/>
                <a:cs typeface="Arial" panose="020B0604020202020204" pitchFamily="34" charset="0"/>
              </a:rPr>
              <a:t>để</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thu</a:t>
            </a:r>
            <a:r>
              <a:rPr lang="en-US" sz="2800" b="0" i="0" kern="1200" baseline="0" dirty="0">
                <a:ln>
                  <a:noFill/>
                </a:ln>
                <a:effectLst/>
                <a:ea typeface="+mn-ea"/>
                <a:cs typeface="Arial" panose="020B0604020202020204" pitchFamily="34" charset="0"/>
              </a:rPr>
              <a:t> </a:t>
            </a:r>
            <a:r>
              <a:rPr lang="en-US" sz="2800" b="0" i="0" kern="1200" baseline="0" dirty="0" err="1">
                <a:ln>
                  <a:noFill/>
                </a:ln>
                <a:effectLst/>
                <a:ea typeface="+mn-ea"/>
                <a:cs typeface="Arial" panose="020B0604020202020204" pitchFamily="34" charset="0"/>
              </a:rPr>
              <a:t>nhỏ</a:t>
            </a:r>
            <a:r>
              <a:rPr lang="en-US" sz="2800" b="0" i="0" kern="1200" baseline="0" dirty="0">
                <a:ln>
                  <a:noFill/>
                </a:ln>
                <a:effectLst/>
                <a:ea typeface="+mn-ea"/>
                <a:cs typeface="Arial" panose="020B0604020202020204" pitchFamily="34" charset="0"/>
              </a:rPr>
              <a:t>.</a:t>
            </a:r>
            <a:endParaRPr lang="en-US" sz="2800" dirty="0">
              <a:effectLst/>
            </a:endParaRPr>
          </a:p>
        </p:txBody>
      </p:sp>
    </p:spTree>
    <p:extLst>
      <p:ext uri="{BB962C8B-B14F-4D97-AF65-F5344CB8AC3E}">
        <p14:creationId xmlns:p14="http://schemas.microsoft.com/office/powerpoint/2010/main" val="163611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343F3-FB86-F802-6F05-0E4DCB9EAD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367B480-706B-44F0-A65F-9AC4F9A79C38}"/>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2B7B298C-C559-885C-6758-8A50F73BFF83}"/>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085A35EF-216B-74B6-233B-58CD2E704C6F}"/>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F63B2F55-53FF-7ED1-F8F7-D2D0D99ED5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FFD35E9E-7032-CF78-8884-16D9D6FFE280}"/>
              </a:ext>
            </a:extLst>
          </p:cNvPr>
          <p:cNvSpPr txBox="1"/>
          <p:nvPr/>
        </p:nvSpPr>
        <p:spPr>
          <a:xfrm>
            <a:off x="708760" y="1958799"/>
            <a:ext cx="7665720" cy="690669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800" b="0" i="0" dirty="0">
                <a:effectLst/>
                <a:latin typeface="Arial" panose="020B0604020202020204" pitchFamily="34" charset="0"/>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AutoNum type="arabicPeriod" startAt="9"/>
              <a:tabLst/>
            </a:pP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Bạn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có</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thể</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di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chuyển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xung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quanh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trên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canvas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bằng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công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cụ</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bàn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tay</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điều</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này</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rất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hữu</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ích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khi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làm</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việc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với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các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tệp</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lớn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Nhấn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và</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giữ</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phím</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400" b="0" i="0" u="none" strike="noStrike" cap="none" normalizeH="0" baseline="0" dirty="0">
                <a:ln>
                  <a:noFill/>
                </a:ln>
                <a:effectLst/>
                <a:latin typeface="Monaco"/>
                <a:cs typeface="Arial" panose="020B0604020202020204" pitchFamily="34" charset="0"/>
              </a:rPr>
              <a:t>Spacebar</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và</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bạn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sẽ</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thấy</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con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trỏ</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thay</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đổi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thành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công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cụ</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bàn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tay</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Ngoài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ra</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nhấp</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vào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biểu</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tượng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con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trỏ</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trên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thanh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công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cụ</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dưới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cùng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và</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chọn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Công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cụ</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Bàn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tay</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Sau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đó</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bạn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có</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thể</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di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chuyển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xung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quanh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canvas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bằng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cách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nhấp</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và</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kéo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Trên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macOS,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bạn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sử</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dụng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hai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ngón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tay</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để</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kéo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trên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bàn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di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chuột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a:t>
            </a:r>
          </a:p>
        </p:txBody>
      </p:sp>
      <p:sp>
        <p:nvSpPr>
          <p:cNvPr id="5" name="Rectangle 2">
            <a:extLst>
              <a:ext uri="{FF2B5EF4-FFF2-40B4-BE49-F238E27FC236}">
                <a16:creationId xmlns:a16="http://schemas.microsoft.com/office/drawing/2014/main" id="{7EB79F0A-DED0-D681-3580-33B539380DC4}"/>
              </a:ext>
            </a:extLst>
          </p:cNvPr>
          <p:cNvSpPr>
            <a:spLocks noChangeArrowheads="1"/>
          </p:cNvSpPr>
          <p:nvPr/>
        </p:nvSpPr>
        <p:spPr bwMode="auto">
          <a:xfrm>
            <a:off x="0" y="4860776"/>
            <a:ext cx="480814" cy="565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0" tIns="0" rIns="0" bIns="2856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25C816C1-5B6C-1AE7-88DD-661E9C1B2651}"/>
              </a:ext>
            </a:extLst>
          </p:cNvPr>
          <p:cNvPicPr>
            <a:picLocks noChangeAspect="1"/>
          </p:cNvPicPr>
          <p:nvPr/>
        </p:nvPicPr>
        <p:blipFill>
          <a:blip r:embed="rId6"/>
          <a:stretch>
            <a:fillRect/>
          </a:stretch>
        </p:blipFill>
        <p:spPr>
          <a:xfrm>
            <a:off x="8641180" y="2171276"/>
            <a:ext cx="9001125" cy="7010400"/>
          </a:xfrm>
          <a:prstGeom prst="rect">
            <a:avLst/>
          </a:prstGeom>
        </p:spPr>
      </p:pic>
    </p:spTree>
    <p:extLst>
      <p:ext uri="{BB962C8B-B14F-4D97-AF65-F5344CB8AC3E}">
        <p14:creationId xmlns:p14="http://schemas.microsoft.com/office/powerpoint/2010/main" val="315766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DC2B7-C404-1760-C5B4-1BBF8EBC347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0D901B-CC4F-35F5-11C2-97F72562B57E}"/>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EF8CE003-8415-4B4D-DFD6-D245D2B7328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5A35979C-12C5-1EF1-36D0-4F30845EB354}"/>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DCD53FB2-E7CC-0A3A-0F76-C3180BFBF7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18469C3A-8E2F-ED83-6C4D-D2FE64CDF296}"/>
              </a:ext>
            </a:extLst>
          </p:cNvPr>
          <p:cNvSpPr txBox="1"/>
          <p:nvPr/>
        </p:nvSpPr>
        <p:spPr>
          <a:xfrm>
            <a:off x="548640" y="2071080"/>
            <a:ext cx="16283940" cy="1951496"/>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tabLst/>
            </a:pPr>
            <a:r>
              <a:rPr lang="en-US" altLang="en-US" sz="2800" dirty="0"/>
              <a:t>10. </a:t>
            </a:r>
            <a:r>
              <a:rPr kumimoji="0" lang="en-US" altLang="en-US" sz="2800" b="0" i="0" u="none" strike="noStrike" cap="none" normalizeH="0" baseline="0" dirty="0" err="1">
                <a:ln>
                  <a:noFill/>
                </a:ln>
                <a:effectLst/>
                <a:cs typeface="Arial" panose="020B0604020202020204" pitchFamily="34" charset="0"/>
              </a:rPr>
              <a:t>Để</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thêm</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văn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bản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vào</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dự</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án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của</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bạn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nhấn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phím</a:t>
            </a:r>
            <a:r>
              <a:rPr kumimoji="0" lang="en-US" altLang="en-US" sz="2800" b="0" i="0" u="none" strike="noStrike" cap="none" normalizeH="0" baseline="0" dirty="0">
                <a:ln>
                  <a:noFill/>
                </a:ln>
                <a:effectLst/>
                <a:cs typeface="Arial" panose="020B0604020202020204" pitchFamily="34" charset="0"/>
              </a:rPr>
              <a:t> T </a:t>
            </a:r>
            <a:r>
              <a:rPr kumimoji="0" lang="en-US" altLang="en-US" sz="2800" b="0" i="0" u="none" strike="noStrike" cap="none" normalizeH="0" baseline="0" dirty="0" err="1">
                <a:ln>
                  <a:noFill/>
                </a:ln>
                <a:effectLst/>
                <a:cs typeface="Arial" panose="020B0604020202020204" pitchFamily="34" charset="0"/>
              </a:rPr>
              <a:t>hoặc</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nhấp</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vào</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biểu</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tượng</a:t>
            </a:r>
            <a:r>
              <a:rPr kumimoji="0" lang="en-US" altLang="en-US" sz="2800" b="0" i="0" u="none" strike="noStrike" cap="none" normalizeH="0" baseline="0" dirty="0">
                <a:ln>
                  <a:noFill/>
                </a:ln>
                <a:effectLst/>
                <a:cs typeface="Arial" panose="020B0604020202020204" pitchFamily="34" charset="0"/>
              </a:rPr>
              <a:t> “T” </a:t>
            </a:r>
            <a:r>
              <a:rPr kumimoji="0" lang="en-US" altLang="en-US" sz="2800" b="0" i="0" u="none" strike="noStrike" cap="none" normalizeH="0" baseline="0" dirty="0" err="1">
                <a:ln>
                  <a:noFill/>
                </a:ln>
                <a:effectLst/>
                <a:cs typeface="Arial" panose="020B0604020202020204" pitchFamily="34" charset="0"/>
              </a:rPr>
              <a:t>trong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thanh</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công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cụ</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để</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chọn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công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cụ</a:t>
            </a:r>
            <a:r>
              <a:rPr kumimoji="0" lang="en-US" altLang="en-US" sz="2800" b="0" i="0" u="none" strike="noStrike" cap="none" normalizeH="0" baseline="0" dirty="0">
                <a:ln>
                  <a:noFill/>
                </a:ln>
                <a:effectLst/>
                <a:cs typeface="Arial" panose="020B0604020202020204" pitchFamily="34" charset="0"/>
              </a:rPr>
              <a:t> Văn </a:t>
            </a:r>
            <a:r>
              <a:rPr kumimoji="0" lang="en-US" altLang="en-US" sz="2800" b="0" i="0" u="none" strike="noStrike" cap="none" normalizeH="0" baseline="0" dirty="0" err="1">
                <a:ln>
                  <a:noFill/>
                </a:ln>
                <a:effectLst/>
                <a:cs typeface="Arial" panose="020B0604020202020204" pitchFamily="34" charset="0"/>
              </a:rPr>
              <a:t>bản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và</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nhấp</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vào</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bên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trong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khung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của</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bạn</a:t>
            </a:r>
            <a:r>
              <a:rPr kumimoji="0" lang="en-US" altLang="en-US" sz="2800" b="0" i="0" u="none" strike="noStrike" cap="none" normalizeH="0" baseline="0" dirty="0">
                <a:ln>
                  <a:noFill/>
                </a:ln>
                <a:effectLst/>
                <a:cs typeface="Arial" panose="020B0604020202020204" pitchFamily="34" charset="0"/>
              </a:rPr>
              <a:t>. Sau </a:t>
            </a:r>
            <a:r>
              <a:rPr kumimoji="0" lang="en-US" altLang="en-US" sz="2800" b="0" i="0" u="none" strike="noStrike" cap="none" normalizeH="0" baseline="0" dirty="0" err="1">
                <a:ln>
                  <a:noFill/>
                </a:ln>
                <a:effectLst/>
                <a:cs typeface="Arial" panose="020B0604020202020204" pitchFamily="34" charset="0"/>
              </a:rPr>
              <a:t>đó</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nhập</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văn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bản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bạn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muốn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thêm</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Nhấn</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phím</a:t>
            </a:r>
            <a:r>
              <a:rPr kumimoji="0" lang="en-US" altLang="en-US" sz="2800" b="0" i="0" u="none" strike="noStrike" cap="none" normalizeH="0" baseline="0" dirty="0">
                <a:ln>
                  <a:noFill/>
                </a:ln>
                <a:effectLst/>
                <a:cs typeface="Arial" panose="020B0604020202020204" pitchFamily="34" charset="0"/>
              </a:rPr>
              <a:t> Esc </a:t>
            </a:r>
            <a:r>
              <a:rPr kumimoji="0" lang="en-US" altLang="en-US" sz="2800" b="0" i="0" u="none" strike="noStrike" cap="none" normalizeH="0" baseline="0" dirty="0" err="1">
                <a:ln>
                  <a:noFill/>
                </a:ln>
                <a:effectLst/>
                <a:cs typeface="Arial" panose="020B0604020202020204" pitchFamily="34" charset="0"/>
              </a:rPr>
              <a:t>để</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thoát</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khỏi</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công</a:t>
            </a:r>
            <a:r>
              <a:rPr kumimoji="0" lang="en-US" altLang="en-US" sz="2800" b="0" i="0" u="none" strike="noStrike" cap="none" normalizeH="0" baseline="0" dirty="0">
                <a:ln>
                  <a:noFill/>
                </a:ln>
                <a:effectLst/>
                <a:cs typeface="Arial" panose="020B0604020202020204" pitchFamily="34" charset="0"/>
              </a:rPr>
              <a:t> </a:t>
            </a:r>
            <a:r>
              <a:rPr kumimoji="0" lang="en-US" altLang="en-US" sz="2800" b="0" i="0" u="none" strike="noStrike" cap="none" normalizeH="0" baseline="0" dirty="0" err="1">
                <a:ln>
                  <a:noFill/>
                </a:ln>
                <a:effectLst/>
                <a:cs typeface="Arial" panose="020B0604020202020204" pitchFamily="34" charset="0"/>
              </a:rPr>
              <a:t>cụ</a:t>
            </a:r>
            <a:r>
              <a:rPr kumimoji="0" lang="en-US" altLang="en-US" sz="2800" b="0" i="0" u="none" strike="noStrike" cap="none" normalizeH="0" baseline="0" dirty="0">
                <a:ln>
                  <a:noFill/>
                </a:ln>
                <a:effectLst/>
                <a:cs typeface="Arial" panose="020B0604020202020204" pitchFamily="34" charset="0"/>
              </a:rPr>
              <a:t> Văn </a:t>
            </a:r>
            <a:r>
              <a:rPr kumimoji="0" lang="en-US" altLang="en-US" sz="2800" b="0" i="0" u="none" strike="noStrike" cap="none" normalizeH="0" baseline="0" dirty="0" err="1">
                <a:ln>
                  <a:noFill/>
                </a:ln>
                <a:effectLst/>
                <a:cs typeface="Arial" panose="020B0604020202020204" pitchFamily="34" charset="0"/>
              </a:rPr>
              <a:t>bản</a:t>
            </a:r>
            <a:r>
              <a:rPr kumimoji="0" lang="en-US" altLang="en-US" sz="2800" b="0" i="0" u="none" strike="noStrike" cap="none" normalizeH="0" baseline="0" dirty="0">
                <a:ln>
                  <a:noFill/>
                </a:ln>
                <a:effectLst/>
                <a:cs typeface="Arial" panose="020B0604020202020204" pitchFamily="34" charset="0"/>
              </a:rPr>
              <a:t>.</a:t>
            </a:r>
          </a:p>
        </p:txBody>
      </p:sp>
      <p:sp>
        <p:nvSpPr>
          <p:cNvPr id="4" name="Rectangle 1">
            <a:extLst>
              <a:ext uri="{FF2B5EF4-FFF2-40B4-BE49-F238E27FC236}">
                <a16:creationId xmlns:a16="http://schemas.microsoft.com/office/drawing/2014/main" id="{16D4A404-713F-3FAE-45C1-596B6E795C9F}"/>
              </a:ext>
            </a:extLst>
          </p:cNvPr>
          <p:cNvSpPr>
            <a:spLocks noChangeArrowheads="1"/>
          </p:cNvSpPr>
          <p:nvPr/>
        </p:nvSpPr>
        <p:spPr bwMode="auto">
          <a:xfrm>
            <a:off x="693420" y="4022576"/>
            <a:ext cx="480814" cy="565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0" tIns="0" rIns="0" bIns="2856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5" name="Picture 3" descr="Cách sử dụng Figma cho người mới bắt đầu - Tạo một dự án thiết kế mới">
            <a:extLst>
              <a:ext uri="{FF2B5EF4-FFF2-40B4-BE49-F238E27FC236}">
                <a16:creationId xmlns:a16="http://schemas.microsoft.com/office/drawing/2014/main" id="{9DB8FDFB-4088-931C-90FC-D473AE27B0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4397" y="4556974"/>
            <a:ext cx="7972425"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352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934FB-BCC9-566D-87D2-6340F9D824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301C52-0052-4A14-BF2D-D14D84D85F9C}"/>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31E0011F-9529-23CA-2D48-7D9C863EA2A1}"/>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3DBD206A-59E8-9141-AAF1-75376788317D}"/>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E35ED468-C444-A9A5-E852-1C73D7D96A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75B56E07-81B5-09AA-0A06-3B0C65EFD096}"/>
              </a:ext>
            </a:extLst>
          </p:cNvPr>
          <p:cNvSpPr txBox="1"/>
          <p:nvPr/>
        </p:nvSpPr>
        <p:spPr>
          <a:xfrm>
            <a:off x="662940" y="1423376"/>
            <a:ext cx="16283940" cy="1951496"/>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8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AutoNum type="arabicPeriod" startAt="11"/>
              <a:tabLst/>
            </a:pP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Bạn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có</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thể</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tạo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hình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chữ</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nhật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các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nút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bằng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cách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sử</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dụng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nút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a:ln>
                  <a:noFill/>
                </a:ln>
                <a:effectLst/>
                <a:latin typeface="Monaco"/>
                <a:cs typeface="Arial" panose="020B0604020202020204" pitchFamily="34" charset="0"/>
              </a:rPr>
              <a:t>R</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hoặc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nhấp</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vào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công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cụ</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“Shapes”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và</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chọn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tùy</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chọn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“Rectangle”. Sau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đó</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kéo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trên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khung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để</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tạo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một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hình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chữ</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nhật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a:t>
            </a:r>
          </a:p>
        </p:txBody>
      </p:sp>
      <p:sp>
        <p:nvSpPr>
          <p:cNvPr id="4" name="Rectangle 1">
            <a:extLst>
              <a:ext uri="{FF2B5EF4-FFF2-40B4-BE49-F238E27FC236}">
                <a16:creationId xmlns:a16="http://schemas.microsoft.com/office/drawing/2014/main" id="{87ECF518-7D7C-2E09-EE3C-BBDE22184265}"/>
              </a:ext>
            </a:extLst>
          </p:cNvPr>
          <p:cNvSpPr>
            <a:spLocks noChangeArrowheads="1"/>
          </p:cNvSpPr>
          <p:nvPr/>
        </p:nvSpPr>
        <p:spPr bwMode="auto">
          <a:xfrm>
            <a:off x="693420" y="4022576"/>
            <a:ext cx="480814" cy="565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0" tIns="0" rIns="0" bIns="2856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4247D6F-C1A3-D3F5-D373-9DEC5BB96DDC}"/>
              </a:ext>
            </a:extLst>
          </p:cNvPr>
          <p:cNvSpPr>
            <a:spLocks noChangeArrowheads="1"/>
          </p:cNvSpPr>
          <p:nvPr/>
        </p:nvSpPr>
        <p:spPr bwMode="auto">
          <a:xfrm>
            <a:off x="0" y="0"/>
            <a:ext cx="18288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0" tIns="0" rIns="0" bIns="2856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1"/>
              <a:tabLst/>
            </a:pPr>
            <a:r>
              <a:rPr kumimoji="0" lang="en-US" altLang="en-US" sz="1200" b="0" i="0" u="none" strike="noStrike" cap="none" normalizeH="0" baseline="0">
                <a:ln>
                  <a:noFill/>
                </a:ln>
                <a:solidFill>
                  <a:srgbClr val="4D5156"/>
                </a:solidFill>
                <a:effectLst/>
                <a:latin typeface="Arial" panose="020B0604020202020204" pitchFamily="34" charset="0"/>
                <a:cs typeface="Arial" panose="020B0604020202020204" pitchFamily="34" charset="0"/>
              </a:rPr>
              <a:t>Bạn có thể tạo hình chữ nhật cho các nút bằng cách sử dụng nút </a:t>
            </a:r>
            <a:r>
              <a:rPr kumimoji="0" lang="en-US" altLang="en-US" sz="1100" b="0" i="0" u="none" strike="noStrike" cap="none" normalizeH="0" baseline="0">
                <a:ln>
                  <a:noFill/>
                </a:ln>
                <a:solidFill>
                  <a:srgbClr val="4D5156"/>
                </a:solidFill>
                <a:effectLst/>
                <a:latin typeface="Monaco"/>
                <a:cs typeface="Arial" panose="020B0604020202020204" pitchFamily="34" charset="0"/>
              </a:rPr>
              <a:t>R</a:t>
            </a:r>
            <a:r>
              <a:rPr kumimoji="0" lang="en-US" altLang="en-US" sz="1200" b="0" i="0" u="none" strike="noStrike" cap="none" normalizeH="0" baseline="0">
                <a:ln>
                  <a:noFill/>
                </a:ln>
                <a:solidFill>
                  <a:srgbClr val="4D5156"/>
                </a:solidFill>
                <a:effectLst/>
                <a:latin typeface="Arial" panose="020B0604020202020204" pitchFamily="34" charset="0"/>
                <a:cs typeface="Arial" panose="020B0604020202020204" pitchFamily="34" charset="0"/>
              </a:rPr>
              <a:t> hoặc nhấp vào công cụ “Shapes” và chọn tùy chọn “Rectangle”. Sau đó kéo trên khung để tạo một hình chữ nhật.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4B147A7C-1A41-C712-54F9-628A6AD56D4D}"/>
              </a:ext>
            </a:extLst>
          </p:cNvPr>
          <p:cNvSpPr>
            <a:spLocks noChangeArrowheads="1"/>
          </p:cNvSpPr>
          <p:nvPr/>
        </p:nvSpPr>
        <p:spPr bwMode="auto">
          <a:xfrm>
            <a:off x="0" y="4860776"/>
            <a:ext cx="480814" cy="565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0" tIns="0" rIns="0" bIns="2856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3" descr="Tạo một dự án thiết kế mới">
            <a:extLst>
              <a:ext uri="{FF2B5EF4-FFF2-40B4-BE49-F238E27FC236}">
                <a16:creationId xmlns:a16="http://schemas.microsoft.com/office/drawing/2014/main" id="{5D3DC366-1EFF-0001-56AC-0F07B3E022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570767"/>
            <a:ext cx="10820400" cy="569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5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48177-DE24-A2CA-ED6E-2CE659E648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DCB806-83D5-205B-28D5-1D6E43AF8B1E}"/>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DC4EDAA9-E9E6-C166-8A09-BE7478FD4F85}"/>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5D40A742-8C4A-7922-4B9F-F72FC55922EC}"/>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53725CE2-73BF-F797-0A7B-1AEAA52B87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388C0FFA-33D8-F776-222B-5952A6E3D6E2}"/>
              </a:ext>
            </a:extLst>
          </p:cNvPr>
          <p:cNvSpPr txBox="1"/>
          <p:nvPr/>
        </p:nvSpPr>
        <p:spPr>
          <a:xfrm>
            <a:off x="548640" y="2071080"/>
            <a:ext cx="16283940" cy="1951496"/>
          </a:xfrm>
          <a:prstGeom prst="rect">
            <a:avLst/>
          </a:prstGeom>
          <a:noFill/>
        </p:spPr>
        <p:txBody>
          <a:bodyPr wrap="square">
            <a:spAutoFit/>
          </a:bodyPr>
          <a:lstStyle/>
          <a:p>
            <a:pPr algn="just">
              <a:lnSpc>
                <a:spcPct val="150000"/>
              </a:lnSpc>
              <a:spcAft>
                <a:spcPts val="2250"/>
              </a:spcAft>
              <a:buFont typeface="+mj-lt"/>
              <a:buAutoNum type="arabicPeriod" startAt="12"/>
            </a:pPr>
            <a:r>
              <a:rPr lang="vi-VN" sz="2800" b="0" i="0" dirty="0">
                <a:effectLst/>
                <a:latin typeface="Arial" panose="020B0604020202020204" pitchFamily="34" charset="0"/>
              </a:rPr>
              <a:t>Khi bạn tạo một hình chữ nhật, nó sẽ che khuất văn bản bên dưới. Tất cả các đối tượng bạn tạo sẽ xuất hiện dưới dạng các lớp riêng biệt ở bên trái. Nhấp chuột phải vào lớp văn bản hoặc Ctrl-nhấp chuột trên Mac và sau đó nhấp vào “Bring to front” để di chuyển nó lên trên cùng.</a:t>
            </a:r>
          </a:p>
        </p:txBody>
      </p:sp>
      <p:sp>
        <p:nvSpPr>
          <p:cNvPr id="4" name="Rectangle 1">
            <a:extLst>
              <a:ext uri="{FF2B5EF4-FFF2-40B4-BE49-F238E27FC236}">
                <a16:creationId xmlns:a16="http://schemas.microsoft.com/office/drawing/2014/main" id="{DDB7F79C-B8E1-53D3-716F-F08482C544CB}"/>
              </a:ext>
            </a:extLst>
          </p:cNvPr>
          <p:cNvSpPr>
            <a:spLocks noChangeArrowheads="1"/>
          </p:cNvSpPr>
          <p:nvPr/>
        </p:nvSpPr>
        <p:spPr bwMode="auto">
          <a:xfrm>
            <a:off x="693420" y="4022576"/>
            <a:ext cx="480814" cy="565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0" tIns="0" rIns="0" bIns="2856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2796C7E1-B5AA-65DD-24F5-708FCEEC7E10}"/>
              </a:ext>
            </a:extLst>
          </p:cNvPr>
          <p:cNvSpPr>
            <a:spLocks noChangeArrowheads="1"/>
          </p:cNvSpPr>
          <p:nvPr/>
        </p:nvSpPr>
        <p:spPr bwMode="auto">
          <a:xfrm>
            <a:off x="0" y="0"/>
            <a:ext cx="18288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0" tIns="0" rIns="0" bIns="2856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1"/>
              <a:tabLst/>
            </a:pPr>
            <a:r>
              <a:rPr kumimoji="0" lang="en-US" altLang="en-US" sz="1200" b="0" i="0" u="none" strike="noStrike" cap="none" normalizeH="0" baseline="0">
                <a:ln>
                  <a:noFill/>
                </a:ln>
                <a:solidFill>
                  <a:srgbClr val="4D5156"/>
                </a:solidFill>
                <a:effectLst/>
                <a:latin typeface="Arial" panose="020B0604020202020204" pitchFamily="34" charset="0"/>
                <a:cs typeface="Arial" panose="020B0604020202020204" pitchFamily="34" charset="0"/>
              </a:rPr>
              <a:t>Bạn có thể tạo hình chữ nhật cho các nút bằng cách sử dụng nút </a:t>
            </a:r>
            <a:r>
              <a:rPr kumimoji="0" lang="en-US" altLang="en-US" sz="1100" b="0" i="0" u="none" strike="noStrike" cap="none" normalizeH="0" baseline="0">
                <a:ln>
                  <a:noFill/>
                </a:ln>
                <a:solidFill>
                  <a:srgbClr val="4D5156"/>
                </a:solidFill>
                <a:effectLst/>
                <a:latin typeface="Monaco"/>
                <a:cs typeface="Arial" panose="020B0604020202020204" pitchFamily="34" charset="0"/>
              </a:rPr>
              <a:t>R</a:t>
            </a:r>
            <a:r>
              <a:rPr kumimoji="0" lang="en-US" altLang="en-US" sz="1200" b="0" i="0" u="none" strike="noStrike" cap="none" normalizeH="0" baseline="0">
                <a:ln>
                  <a:noFill/>
                </a:ln>
                <a:solidFill>
                  <a:srgbClr val="4D5156"/>
                </a:solidFill>
                <a:effectLst/>
                <a:latin typeface="Arial" panose="020B0604020202020204" pitchFamily="34" charset="0"/>
                <a:cs typeface="Arial" panose="020B0604020202020204" pitchFamily="34" charset="0"/>
              </a:rPr>
              <a:t> hoặc nhấp vào công cụ “Shapes” và chọn tùy chọn “Rectangle”. Sau đó kéo trên khung để tạo một hình chữ nhật.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437" name="Picture 5" descr="Cách sử dụng Figma cho người mới bắt đầu - Tạo một dự án thiết kế mới">
            <a:extLst>
              <a:ext uri="{FF2B5EF4-FFF2-40B4-BE49-F238E27FC236}">
                <a16:creationId xmlns:a16="http://schemas.microsoft.com/office/drawing/2014/main" id="{B40EA819-6819-8872-E47B-66063B76EE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9507" y="4252326"/>
            <a:ext cx="9067800" cy="509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372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D15D-C13F-15E5-9583-7EE3295D0B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BA813B-A4F4-D969-4784-DFF9211745CE}"/>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0261A1E7-89F8-7391-539E-7E5A44530BB6}"/>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597D5173-0D91-BDF2-0AFF-E9F66776D475}"/>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95FABB54-2FC3-8929-643C-EDD5591E66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CAAC1B70-FFF6-6991-5260-3E14D370F5E5}"/>
              </a:ext>
            </a:extLst>
          </p:cNvPr>
          <p:cNvSpPr txBox="1"/>
          <p:nvPr/>
        </p:nvSpPr>
        <p:spPr>
          <a:xfrm>
            <a:off x="327660" y="983762"/>
            <a:ext cx="17282160" cy="3521157"/>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4000" b="0" i="0" u="none" strike="noStrike" cap="none" normalizeH="0" baseline="0" dirty="0">
              <a:ln>
                <a:noFill/>
              </a:ln>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AutoNum type="arabicPeriod" startAt="13"/>
              <a:tabLst/>
            </a:pP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Figma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cũng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phép</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bạn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căn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chỉnh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các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đối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tượng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khác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nhau</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bằng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các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lệnh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“Align”.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Để</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làm</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điều</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đó</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kéo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và</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chọn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các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đối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tượng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khác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nhau</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như</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hộp</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văn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bản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và</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hình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chữ</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nhật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sau</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khi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nhấn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phím</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400" b="0" i="0" u="none" strike="noStrike" cap="none" normalizeH="0" baseline="0" dirty="0">
                <a:ln>
                  <a:noFill/>
                </a:ln>
                <a:effectLst/>
                <a:latin typeface="Monaco"/>
                <a:cs typeface="Arial" panose="020B0604020202020204" pitchFamily="34" charset="0"/>
              </a:rPr>
              <a:t>V</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hoặc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phím</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400" b="0" i="0" u="none" strike="noStrike" cap="none" normalizeH="0" baseline="0" dirty="0">
                <a:ln>
                  <a:noFill/>
                </a:ln>
                <a:effectLst/>
                <a:latin typeface="Monaco"/>
                <a:cs typeface="Arial" panose="020B0604020202020204" pitchFamily="34" charset="0"/>
              </a:rPr>
              <a:t>Escape</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Các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lệnh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Align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xuất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hiện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ở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bên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phải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nhấp</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vào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bất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kỳ</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tùy</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chọn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nào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như</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“Align horizontal centers”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hoặc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“Align vertical centers”.</a:t>
            </a:r>
          </a:p>
        </p:txBody>
      </p:sp>
      <p:sp>
        <p:nvSpPr>
          <p:cNvPr id="5" name="Rectangle 1">
            <a:extLst>
              <a:ext uri="{FF2B5EF4-FFF2-40B4-BE49-F238E27FC236}">
                <a16:creationId xmlns:a16="http://schemas.microsoft.com/office/drawing/2014/main" id="{C201D6FC-8418-372E-6435-3715EF43506F}"/>
              </a:ext>
            </a:extLst>
          </p:cNvPr>
          <p:cNvSpPr>
            <a:spLocks noChangeArrowheads="1"/>
          </p:cNvSpPr>
          <p:nvPr/>
        </p:nvSpPr>
        <p:spPr bwMode="auto">
          <a:xfrm>
            <a:off x="0" y="0"/>
            <a:ext cx="18288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0" tIns="0" rIns="0" bIns="2856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1"/>
              <a:tabLst/>
            </a:pPr>
            <a:r>
              <a:rPr kumimoji="0" lang="en-US" altLang="en-US" sz="1200" b="0" i="0" u="none" strike="noStrike" cap="none" normalizeH="0" baseline="0">
                <a:ln>
                  <a:noFill/>
                </a:ln>
                <a:solidFill>
                  <a:srgbClr val="4D5156"/>
                </a:solidFill>
                <a:effectLst/>
                <a:latin typeface="Arial" panose="020B0604020202020204" pitchFamily="34" charset="0"/>
                <a:cs typeface="Arial" panose="020B0604020202020204" pitchFamily="34" charset="0"/>
              </a:rPr>
              <a:t>Bạn có thể tạo hình chữ nhật cho các nút bằng cách sử dụng nút </a:t>
            </a:r>
            <a:r>
              <a:rPr kumimoji="0" lang="en-US" altLang="en-US" sz="1100" b="0" i="0" u="none" strike="noStrike" cap="none" normalizeH="0" baseline="0">
                <a:ln>
                  <a:noFill/>
                </a:ln>
                <a:solidFill>
                  <a:srgbClr val="4D5156"/>
                </a:solidFill>
                <a:effectLst/>
                <a:latin typeface="Monaco"/>
                <a:cs typeface="Arial" panose="020B0604020202020204" pitchFamily="34" charset="0"/>
              </a:rPr>
              <a:t>R</a:t>
            </a:r>
            <a:r>
              <a:rPr kumimoji="0" lang="en-US" altLang="en-US" sz="1200" b="0" i="0" u="none" strike="noStrike" cap="none" normalizeH="0" baseline="0">
                <a:ln>
                  <a:noFill/>
                </a:ln>
                <a:solidFill>
                  <a:srgbClr val="4D5156"/>
                </a:solidFill>
                <a:effectLst/>
                <a:latin typeface="Arial" panose="020B0604020202020204" pitchFamily="34" charset="0"/>
                <a:cs typeface="Arial" panose="020B0604020202020204" pitchFamily="34" charset="0"/>
              </a:rPr>
              <a:t> hoặc nhấp vào công cụ “Shapes” và chọn tùy chọn “Rectangle”. Sau đó kéo trên khung để tạo một hình chữ nhật.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1507" name="Picture 3" descr="Tạo một dự án thiết kế mới">
            <a:extLst>
              <a:ext uri="{FF2B5EF4-FFF2-40B4-BE49-F238E27FC236}">
                <a16:creationId xmlns:a16="http://schemas.microsoft.com/office/drawing/2014/main" id="{5790537B-DB39-2E6C-A1FE-3FEA4DAEAB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547" y="4193430"/>
            <a:ext cx="9100385" cy="489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170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34218-0624-71BD-0744-9BC1953282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B85D3A-471D-3524-E62B-14309DF36454}"/>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A61FE971-D9CA-F2E1-657B-12B8E586BBB0}"/>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62D666BF-18DC-8ECA-8D0E-F946C3CF85DD}"/>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478D238B-4487-4422-B41B-8998F11B6B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E3320D89-1FB7-86CE-5BB0-57B6B46B51AE}"/>
              </a:ext>
            </a:extLst>
          </p:cNvPr>
          <p:cNvSpPr txBox="1"/>
          <p:nvPr/>
        </p:nvSpPr>
        <p:spPr>
          <a:xfrm>
            <a:off x="548640" y="2071080"/>
            <a:ext cx="16283940" cy="1951496"/>
          </a:xfrm>
          <a:prstGeom prst="rect">
            <a:avLst/>
          </a:prstGeom>
          <a:noFill/>
        </p:spPr>
        <p:txBody>
          <a:bodyPr wrap="square">
            <a:spAutoFit/>
          </a:bodyPr>
          <a:lstStyle/>
          <a:p>
            <a:pPr algn="just">
              <a:lnSpc>
                <a:spcPct val="150000"/>
              </a:lnSpc>
              <a:spcAft>
                <a:spcPts val="2250"/>
              </a:spcAft>
              <a:buFont typeface="+mj-lt"/>
              <a:buAutoNum type="arabicPeriod" startAt="12"/>
            </a:pPr>
            <a:r>
              <a:rPr lang="vi-VN" sz="2800" b="0" i="0" dirty="0">
                <a:effectLst/>
                <a:latin typeface="Arial" panose="020B0604020202020204" pitchFamily="34" charset="0"/>
              </a:rPr>
              <a:t>Khi bạn tạo một hình chữ nhật, nó sẽ che khuất văn bản bên dưới. Tất cả các đối tượng bạn tạo sẽ xuất hiện dưới dạng các lớp riêng biệt ở bên trái. Nhấp chuột phải vào lớp văn bản hoặc Ctrl-nhấp chuột trên Mac và sau đó nhấp vào “Bring to front” để di chuyển nó lên trên cùng.</a:t>
            </a:r>
          </a:p>
        </p:txBody>
      </p:sp>
      <p:sp>
        <p:nvSpPr>
          <p:cNvPr id="4" name="Rectangle 1">
            <a:extLst>
              <a:ext uri="{FF2B5EF4-FFF2-40B4-BE49-F238E27FC236}">
                <a16:creationId xmlns:a16="http://schemas.microsoft.com/office/drawing/2014/main" id="{F323E1AA-A1AC-A75D-91AB-7120B7245185}"/>
              </a:ext>
            </a:extLst>
          </p:cNvPr>
          <p:cNvSpPr>
            <a:spLocks noChangeArrowheads="1"/>
          </p:cNvSpPr>
          <p:nvPr/>
        </p:nvSpPr>
        <p:spPr bwMode="auto">
          <a:xfrm>
            <a:off x="693420" y="4022576"/>
            <a:ext cx="480814" cy="565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0" tIns="0" rIns="0" bIns="2856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7F7B523A-CA60-6609-EF4F-B47A59B49173}"/>
              </a:ext>
            </a:extLst>
          </p:cNvPr>
          <p:cNvSpPr>
            <a:spLocks noChangeArrowheads="1"/>
          </p:cNvSpPr>
          <p:nvPr/>
        </p:nvSpPr>
        <p:spPr bwMode="auto">
          <a:xfrm>
            <a:off x="0" y="0"/>
            <a:ext cx="18288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0" tIns="0" rIns="0" bIns="2856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1"/>
              <a:tabLst/>
            </a:pPr>
            <a:r>
              <a:rPr kumimoji="0" lang="en-US" altLang="en-US" sz="1200" b="0" i="0" u="none" strike="noStrike" cap="none" normalizeH="0" baseline="0">
                <a:ln>
                  <a:noFill/>
                </a:ln>
                <a:solidFill>
                  <a:srgbClr val="4D5156"/>
                </a:solidFill>
                <a:effectLst/>
                <a:latin typeface="Arial" panose="020B0604020202020204" pitchFamily="34" charset="0"/>
                <a:cs typeface="Arial" panose="020B0604020202020204" pitchFamily="34" charset="0"/>
              </a:rPr>
              <a:t>Bạn có thể tạo hình chữ nhật cho các nút bằng cách sử dụng nút </a:t>
            </a:r>
            <a:r>
              <a:rPr kumimoji="0" lang="en-US" altLang="en-US" sz="1100" b="0" i="0" u="none" strike="noStrike" cap="none" normalizeH="0" baseline="0">
                <a:ln>
                  <a:noFill/>
                </a:ln>
                <a:solidFill>
                  <a:srgbClr val="4D5156"/>
                </a:solidFill>
                <a:effectLst/>
                <a:latin typeface="Monaco"/>
                <a:cs typeface="Arial" panose="020B0604020202020204" pitchFamily="34" charset="0"/>
              </a:rPr>
              <a:t>R</a:t>
            </a:r>
            <a:r>
              <a:rPr kumimoji="0" lang="en-US" altLang="en-US" sz="1200" b="0" i="0" u="none" strike="noStrike" cap="none" normalizeH="0" baseline="0">
                <a:ln>
                  <a:noFill/>
                </a:ln>
                <a:solidFill>
                  <a:srgbClr val="4D5156"/>
                </a:solidFill>
                <a:effectLst/>
                <a:latin typeface="Arial" panose="020B0604020202020204" pitchFamily="34" charset="0"/>
                <a:cs typeface="Arial" panose="020B0604020202020204" pitchFamily="34" charset="0"/>
              </a:rPr>
              <a:t> hoặc nhấp vào công cụ “Shapes” và chọn tùy chọn “Rectangle”. Sau đó kéo trên khung để tạo một hình chữ nhật.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437" name="Picture 5" descr="Cách sử dụng Figma cho người mới bắt đầu - Tạo một dự án thiết kế mới">
            <a:extLst>
              <a:ext uri="{FF2B5EF4-FFF2-40B4-BE49-F238E27FC236}">
                <a16:creationId xmlns:a16="http://schemas.microsoft.com/office/drawing/2014/main" id="{8D83F36F-B475-B500-E28C-F04A4BE90C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9507" y="4252326"/>
            <a:ext cx="9067800" cy="509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70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C6897-878E-F192-585A-1396E73B3A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D345BE-8AB8-3269-3BDE-CA944622D89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926E5F20-D1AB-0754-4670-445295E7059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3E4EF6D6-5488-102E-F24F-7C198B8320EA}"/>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TỔNG QUAN VỀ FIGMA</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991163CB-C1B8-D365-3A73-1970042877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001A61AC-0AD7-93EE-658E-E80ACD74FE03}"/>
              </a:ext>
            </a:extLst>
          </p:cNvPr>
          <p:cNvSpPr txBox="1"/>
          <p:nvPr/>
        </p:nvSpPr>
        <p:spPr>
          <a:xfrm>
            <a:off x="466344" y="2430786"/>
            <a:ext cx="11324008" cy="820674"/>
          </a:xfrm>
          <a:prstGeom prst="rect">
            <a:avLst/>
          </a:prstGeom>
          <a:noFill/>
        </p:spPr>
        <p:txBody>
          <a:bodyPr wrap="square" rtlCol="0">
            <a:spAutoFit/>
          </a:bodyPr>
          <a:lstStyle/>
          <a:p>
            <a:pPr>
              <a:lnSpc>
                <a:spcPct val="150000"/>
              </a:lnSpc>
              <a:buClr>
                <a:srgbClr val="393E92"/>
              </a:buClr>
            </a:pPr>
            <a:endParaRPr lang="vi-VN" sz="3600" dirty="0"/>
          </a:p>
        </p:txBody>
      </p:sp>
      <p:sp>
        <p:nvSpPr>
          <p:cNvPr id="13" name="Rectangle 10">
            <a:extLst>
              <a:ext uri="{FF2B5EF4-FFF2-40B4-BE49-F238E27FC236}">
                <a16:creationId xmlns:a16="http://schemas.microsoft.com/office/drawing/2014/main" id="{D9B4FDAD-EFAD-0C82-3DFF-524179AACCA5}"/>
              </a:ext>
            </a:extLst>
          </p:cNvPr>
          <p:cNvSpPr>
            <a:spLocks noChangeArrowheads="1"/>
          </p:cNvSpPr>
          <p:nvPr/>
        </p:nvSpPr>
        <p:spPr bwMode="auto">
          <a:xfrm>
            <a:off x="548640" y="2094587"/>
            <a:ext cx="11324008" cy="3224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0" marR="0" lvl="0" indent="-571500" algn="l" defTabSz="914400" rtl="0" eaLnBrk="0" fontAlgn="base" latinLnBrk="0" hangingPunct="0">
              <a:lnSpc>
                <a:spcPct val="150000"/>
              </a:lnSpc>
              <a:spcBef>
                <a:spcPct val="0"/>
              </a:spcBef>
              <a:spcAft>
                <a:spcPct val="0"/>
              </a:spcAft>
              <a:buClr>
                <a:srgbClr val="393E92"/>
              </a:buClr>
              <a:buSzTx/>
              <a:buFont typeface="Arial" panose="020B0604020202020204" pitchFamily="34" charset="0"/>
              <a:buChar char="•"/>
              <a:tabLst/>
            </a:pPr>
            <a:r>
              <a:rPr kumimoji="0" lang="en-US" altLang="en-US" sz="3500" i="0" u="none" strike="noStrike" cap="none" normalizeH="0" baseline="0" dirty="0">
                <a:ln>
                  <a:noFill/>
                </a:ln>
                <a:solidFill>
                  <a:schemeClr val="tx1"/>
                </a:solidFill>
                <a:effectLst/>
              </a:rPr>
              <a:t>Figma </a:t>
            </a:r>
            <a:r>
              <a:rPr kumimoji="0" lang="en-US" altLang="en-US" sz="3500" i="0" u="none" strike="noStrike" cap="none" normalizeH="0" baseline="0" dirty="0" err="1">
                <a:ln>
                  <a:noFill/>
                </a:ln>
                <a:solidFill>
                  <a:schemeClr val="tx1"/>
                </a:solidFill>
                <a:effectLst/>
              </a:rPr>
              <a:t>là</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công</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cụ</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thiết</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kế</a:t>
            </a:r>
            <a:r>
              <a:rPr kumimoji="0" lang="en-US" altLang="en-US" sz="3500" i="0" u="none" strike="noStrike" cap="none" normalizeH="0" baseline="0" dirty="0">
                <a:ln>
                  <a:noFill/>
                </a:ln>
                <a:solidFill>
                  <a:schemeClr val="tx1"/>
                </a:solidFill>
                <a:effectLst/>
              </a:rPr>
              <a:t> UI/UX </a:t>
            </a:r>
            <a:r>
              <a:rPr kumimoji="0" lang="en-US" altLang="en-US" sz="3500" i="0" u="none" strike="noStrike" cap="none" normalizeH="0" baseline="0" dirty="0" err="1">
                <a:ln>
                  <a:noFill/>
                </a:ln>
                <a:solidFill>
                  <a:schemeClr val="tx1"/>
                </a:solidFill>
                <a:effectLst/>
              </a:rPr>
              <a:t>trực</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tuyến</a:t>
            </a:r>
            <a:r>
              <a:rPr kumimoji="0" lang="en-US" altLang="en-US" sz="3500" i="0" u="none" strike="noStrike" cap="none" normalizeH="0" baseline="0" dirty="0">
                <a:ln>
                  <a:noFill/>
                </a:ln>
                <a:solidFill>
                  <a:schemeClr val="tx1"/>
                </a:solidFill>
                <a:effectLst/>
              </a:rPr>
              <a:t>.</a:t>
            </a:r>
          </a:p>
          <a:p>
            <a:pPr marL="571500" marR="0" lvl="0" indent="-571500" algn="l" defTabSz="914400" rtl="0" eaLnBrk="0" fontAlgn="base" latinLnBrk="0" hangingPunct="0">
              <a:lnSpc>
                <a:spcPct val="150000"/>
              </a:lnSpc>
              <a:spcBef>
                <a:spcPct val="0"/>
              </a:spcBef>
              <a:spcAft>
                <a:spcPct val="0"/>
              </a:spcAft>
              <a:buClr>
                <a:srgbClr val="393E92"/>
              </a:buClr>
              <a:buSzTx/>
              <a:buFont typeface="Arial" panose="020B0604020202020204" pitchFamily="34" charset="0"/>
              <a:buChar char="•"/>
              <a:tabLst/>
            </a:pPr>
            <a:r>
              <a:rPr kumimoji="0" lang="en-US" altLang="en-US" sz="3500" i="0" u="none" strike="noStrike" cap="none" normalizeH="0" baseline="0" dirty="0" err="1">
                <a:ln>
                  <a:noFill/>
                </a:ln>
                <a:solidFill>
                  <a:schemeClr val="tx1"/>
                </a:solidFill>
                <a:effectLst/>
              </a:rPr>
              <a:t>Thiết</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kế</a:t>
            </a:r>
            <a:r>
              <a:rPr kumimoji="0" lang="en-US" altLang="en-US" sz="3500" i="0" u="none" strike="noStrike" cap="none" normalizeH="0" baseline="0" dirty="0">
                <a:ln>
                  <a:noFill/>
                </a:ln>
                <a:solidFill>
                  <a:schemeClr val="tx1"/>
                </a:solidFill>
                <a:effectLst/>
              </a:rPr>
              <a:t> web, app, </a:t>
            </a:r>
            <a:r>
              <a:rPr kumimoji="0" lang="en-US" altLang="en-US" sz="3500" i="0" u="none" strike="noStrike" cap="none" normalizeH="0" baseline="0" dirty="0" err="1">
                <a:ln>
                  <a:noFill/>
                </a:ln>
                <a:solidFill>
                  <a:schemeClr val="tx1"/>
                </a:solidFill>
                <a:effectLst/>
              </a:rPr>
              <a:t>bài</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đăng</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mạng</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xã</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hội</a:t>
            </a:r>
            <a:r>
              <a:rPr kumimoji="0" lang="en-US" altLang="en-US" sz="3500" i="0" u="none" strike="noStrike" cap="none" normalizeH="0" baseline="0" dirty="0">
                <a:ln>
                  <a:noFill/>
                </a:ln>
                <a:solidFill>
                  <a:schemeClr val="tx1"/>
                </a:solidFill>
                <a:effectLst/>
              </a:rPr>
              <a:t>.</a:t>
            </a:r>
          </a:p>
          <a:p>
            <a:pPr marL="571500" marR="0" lvl="0" indent="-571500" algn="l" defTabSz="914400" rtl="0" eaLnBrk="0" fontAlgn="base" latinLnBrk="0" hangingPunct="0">
              <a:lnSpc>
                <a:spcPct val="150000"/>
              </a:lnSpc>
              <a:spcBef>
                <a:spcPct val="0"/>
              </a:spcBef>
              <a:spcAft>
                <a:spcPct val="0"/>
              </a:spcAft>
              <a:buClr>
                <a:srgbClr val="393E92"/>
              </a:buClr>
              <a:buSzTx/>
              <a:buFont typeface="Arial" panose="020B0604020202020204" pitchFamily="34" charset="0"/>
              <a:buChar char="•"/>
              <a:tabLst/>
            </a:pPr>
            <a:r>
              <a:rPr kumimoji="0" lang="en-US" altLang="en-US" sz="3500" i="0" u="none" strike="noStrike" cap="none" normalizeH="0" baseline="0" dirty="0" err="1">
                <a:ln>
                  <a:noFill/>
                </a:ln>
                <a:solidFill>
                  <a:schemeClr val="tx1"/>
                </a:solidFill>
                <a:effectLst/>
              </a:rPr>
              <a:t>Làm</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việc</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trên</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nền</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tảng</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đám</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mây</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không</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cần</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cài</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đặt</a:t>
            </a:r>
            <a:r>
              <a:rPr kumimoji="0" lang="en-US" altLang="en-US" sz="3500" i="0" u="none" strike="noStrike" cap="none" normalizeH="0" baseline="0" dirty="0">
                <a:ln>
                  <a:noFill/>
                </a:ln>
                <a:solidFill>
                  <a:schemeClr val="tx1"/>
                </a:solidFill>
                <a:effectLst/>
              </a:rPr>
              <a:t>.</a:t>
            </a:r>
          </a:p>
          <a:p>
            <a:pPr marL="571500" marR="0" lvl="0" indent="-571500" algn="l" defTabSz="914400" rtl="0" eaLnBrk="0" fontAlgn="base" latinLnBrk="0" hangingPunct="0">
              <a:lnSpc>
                <a:spcPct val="150000"/>
              </a:lnSpc>
              <a:spcBef>
                <a:spcPct val="0"/>
              </a:spcBef>
              <a:spcAft>
                <a:spcPct val="0"/>
              </a:spcAft>
              <a:buClr>
                <a:srgbClr val="393E92"/>
              </a:buClr>
              <a:buSzTx/>
              <a:buFont typeface="Arial" panose="020B0604020202020204" pitchFamily="34" charset="0"/>
              <a:buChar char="•"/>
              <a:tabLst/>
            </a:pPr>
            <a:r>
              <a:rPr kumimoji="0" lang="en-US" altLang="en-US" sz="3500" i="0" u="none" strike="noStrike" cap="none" normalizeH="0" baseline="0" dirty="0" err="1">
                <a:ln>
                  <a:noFill/>
                </a:ln>
                <a:solidFill>
                  <a:schemeClr val="tx1"/>
                </a:solidFill>
                <a:effectLst/>
              </a:rPr>
              <a:t>Hỗ</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trợ</a:t>
            </a:r>
            <a:r>
              <a:rPr kumimoji="0" lang="en-US" altLang="en-US" sz="3500" i="0" u="none" strike="noStrike" cap="none" normalizeH="0" baseline="0" dirty="0">
                <a:ln>
                  <a:noFill/>
                </a:ln>
                <a:solidFill>
                  <a:schemeClr val="tx1"/>
                </a:solidFill>
                <a:effectLst/>
              </a:rPr>
              <a:t> chia </a:t>
            </a:r>
            <a:r>
              <a:rPr kumimoji="0" lang="en-US" altLang="en-US" sz="3500" i="0" u="none" strike="noStrike" cap="none" normalizeH="0" baseline="0" dirty="0" err="1">
                <a:ln>
                  <a:noFill/>
                </a:ln>
                <a:solidFill>
                  <a:schemeClr val="tx1"/>
                </a:solidFill>
                <a:effectLst/>
              </a:rPr>
              <a:t>sẻ</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và</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chỉnh</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sửa</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theo</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thời</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gian</a:t>
            </a:r>
            <a:r>
              <a:rPr kumimoji="0" lang="en-US" altLang="en-US" sz="3500" i="0" u="none" strike="noStrike" cap="none" normalizeH="0" baseline="0" dirty="0">
                <a:ln>
                  <a:noFill/>
                </a:ln>
                <a:solidFill>
                  <a:schemeClr val="tx1"/>
                </a:solidFill>
                <a:effectLst/>
              </a:rPr>
              <a:t> </a:t>
            </a:r>
            <a:r>
              <a:rPr kumimoji="0" lang="en-US" altLang="en-US" sz="3500" i="0" u="none" strike="noStrike" cap="none" normalizeH="0" baseline="0" dirty="0" err="1">
                <a:ln>
                  <a:noFill/>
                </a:ln>
                <a:solidFill>
                  <a:schemeClr val="tx1"/>
                </a:solidFill>
                <a:effectLst/>
              </a:rPr>
              <a:t>thực</a:t>
            </a:r>
            <a:r>
              <a:rPr kumimoji="0" lang="en-US" altLang="en-US" sz="3500" i="0" u="none" strike="noStrike" cap="none" normalizeH="0" baseline="0" dirty="0">
                <a:ln>
                  <a:noFill/>
                </a:ln>
                <a:solidFill>
                  <a:schemeClr val="tx1"/>
                </a:solidFill>
                <a:effectLst/>
              </a:rPr>
              <a:t>.</a:t>
            </a:r>
          </a:p>
        </p:txBody>
      </p:sp>
      <p:pic>
        <p:nvPicPr>
          <p:cNvPr id="1036" name="Picture 12" descr="Machen sie website-ui-design, dashboard, mobile app-ui-ux-design,  ui-ux-design in figma">
            <a:extLst>
              <a:ext uri="{FF2B5EF4-FFF2-40B4-BE49-F238E27FC236}">
                <a16:creationId xmlns:a16="http://schemas.microsoft.com/office/drawing/2014/main" id="{612D9792-5FBC-1F2A-D789-E982A41A3D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400" y="5603604"/>
            <a:ext cx="5969508" cy="3543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ướng dẫn sử dụng Figma hiệu quả cho UI/UX Designer">
            <a:extLst>
              <a:ext uri="{FF2B5EF4-FFF2-40B4-BE49-F238E27FC236}">
                <a16:creationId xmlns:a16="http://schemas.microsoft.com/office/drawing/2014/main" id="{CDE72B26-2E27-99EB-849D-B237693952C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728" b="6062"/>
          <a:stretch/>
        </p:blipFill>
        <p:spPr bwMode="auto">
          <a:xfrm>
            <a:off x="1828800" y="5526575"/>
            <a:ext cx="6426708" cy="362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34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1E51D-C1FA-C9E5-2869-0C0D1CE799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6D01C7-ECC2-6586-0AFB-DBF3770D7A6E}"/>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59A43E98-E487-E930-BE25-7990F3C6783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A3186EA1-3CA1-D73E-071A-82080AC64902}"/>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83ACB5B1-5027-06B4-E665-EFDEA9698A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7A0AB0D8-2F23-FA2B-9922-8C00C7324284}"/>
              </a:ext>
            </a:extLst>
          </p:cNvPr>
          <p:cNvSpPr txBox="1"/>
          <p:nvPr/>
        </p:nvSpPr>
        <p:spPr>
          <a:xfrm>
            <a:off x="533400" y="2007882"/>
            <a:ext cx="16283940" cy="1305165"/>
          </a:xfrm>
          <a:prstGeom prst="rect">
            <a:avLst/>
          </a:prstGeom>
          <a:noFill/>
        </p:spPr>
        <p:txBody>
          <a:bodyPr wrap="square">
            <a:spAutoFit/>
          </a:bodyPr>
          <a:lstStyle/>
          <a:p>
            <a:pPr algn="l">
              <a:lnSpc>
                <a:spcPct val="150000"/>
              </a:lnSpc>
              <a:spcAft>
                <a:spcPts val="2250"/>
              </a:spcAft>
              <a:buFont typeface="+mj-lt"/>
              <a:buAutoNum type="arabicPeriod" startAt="14"/>
            </a:pPr>
            <a:r>
              <a:rPr lang="en-US" sz="2800" i="0" dirty="0">
                <a:effectLst/>
                <a:latin typeface="Arial" panose="020B0604020202020204" pitchFamily="34" charset="0"/>
              </a:rPr>
              <a:t> </a:t>
            </a:r>
            <a:r>
              <a:rPr lang="vi-VN" sz="2800" i="0" dirty="0">
                <a:effectLst/>
                <a:latin typeface="Arial" panose="020B0604020202020204" pitchFamily="34" charset="0"/>
              </a:rPr>
              <a:t>Để thay đổi màu sắc của văn bản, cuộn xuống bảng Thuộc tính ở bên phải và nhấp vào mẫu màu dưới “Fill”. Sau đó, bạn có thể chọn bất kỳ màu nào từ cửa sổ bật lên.</a:t>
            </a:r>
          </a:p>
        </p:txBody>
      </p:sp>
      <p:pic>
        <p:nvPicPr>
          <p:cNvPr id="7170" name="Picture 2" descr="Cách sử dụng Figma cho người mới bắt đầu - Tạo một dự án thiết kế mới">
            <a:extLst>
              <a:ext uri="{FF2B5EF4-FFF2-40B4-BE49-F238E27FC236}">
                <a16:creationId xmlns:a16="http://schemas.microsoft.com/office/drawing/2014/main" id="{1129234C-3DE0-D7F2-5F29-C529C65DE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307" y="3568644"/>
            <a:ext cx="10243385" cy="5757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2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A5440-E1DE-3207-CB92-62B50FAE0A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2EE9F1-E0E3-BF42-C36E-3D228BAE1718}"/>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11502827-3BEE-490D-B703-0627BEC09DC7}"/>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3068FD8B-B6BF-AE74-83CE-76AF306DA7E2}"/>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BD1C8510-DC6E-71BF-3EED-049A033725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5589C131-28F9-4674-D402-CAF69997C78F}"/>
              </a:ext>
            </a:extLst>
          </p:cNvPr>
          <p:cNvSpPr txBox="1"/>
          <p:nvPr/>
        </p:nvSpPr>
        <p:spPr>
          <a:xfrm>
            <a:off x="533400" y="2007882"/>
            <a:ext cx="16283940" cy="2597827"/>
          </a:xfrm>
          <a:prstGeom prst="rect">
            <a:avLst/>
          </a:prstGeom>
          <a:noFill/>
        </p:spPr>
        <p:txBody>
          <a:bodyPr wrap="square">
            <a:spAutoFit/>
          </a:bodyPr>
          <a:lstStyle/>
          <a:p>
            <a:pPr algn="just">
              <a:lnSpc>
                <a:spcPct val="150000"/>
              </a:lnSpc>
              <a:spcAft>
                <a:spcPts val="2250"/>
              </a:spcAft>
              <a:buFont typeface="+mj-lt"/>
              <a:buAutoNum type="arabicPeriod" startAt="15"/>
            </a:pPr>
            <a:r>
              <a:rPr lang="en-US" sz="2800" b="0" i="0" dirty="0">
                <a:effectLst/>
                <a:latin typeface="Arial" panose="020B0604020202020204" pitchFamily="34" charset="0"/>
              </a:rPr>
              <a:t> </a:t>
            </a:r>
            <a:r>
              <a:rPr lang="vi-VN" sz="2800" b="0" i="0" dirty="0">
                <a:effectLst/>
                <a:latin typeface="Arial" panose="020B0604020202020204" pitchFamily="34" charset="0"/>
              </a:rPr>
              <a:t>Bạn cũng có thể thay đổi phông chữ, kích thước chữ, thêm hiệu ứng phông chữ, và hơn thế nữa cho các phần tử khác nhau mà bạn sử dụng trong dự án từ bảng Thuộc tính. Khi bạn quen thuộc với những điều cơ bản này, bạn có thể bắt đầu làm việc trên các dự án thực tế, như thiết kế ứng dụng và trang web.</a:t>
            </a:r>
          </a:p>
        </p:txBody>
      </p:sp>
      <p:pic>
        <p:nvPicPr>
          <p:cNvPr id="23554" name="Picture 2" descr="Cách sử dụng Figma cho người mới bắt đầu - Tạo một dự án thiết kế mới">
            <a:extLst>
              <a:ext uri="{FF2B5EF4-FFF2-40B4-BE49-F238E27FC236}">
                <a16:creationId xmlns:a16="http://schemas.microsoft.com/office/drawing/2014/main" id="{5A1D4C85-7BD4-BB9F-0BC4-871E5F07B0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4128024"/>
            <a:ext cx="9296400" cy="501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799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D46F-3852-4998-0ACC-A8DFDA01E5FE}"/>
            </a:ext>
          </a:extLst>
        </p:cNvPr>
        <p:cNvGrpSpPr/>
        <p:nvPr/>
      </p:nvGrpSpPr>
      <p:grpSpPr>
        <a:xfrm>
          <a:off x="0" y="0"/>
          <a:ext cx="0" cy="0"/>
          <a:chOff x="0" y="0"/>
          <a:chExt cx="0" cy="0"/>
        </a:xfrm>
      </p:grpSpPr>
      <p:pic>
        <p:nvPicPr>
          <p:cNvPr id="22532" name="Picture 4" descr="Simple Style Guide | Typography, Color &amp; Shadow | Figma">
            <a:extLst>
              <a:ext uri="{FF2B5EF4-FFF2-40B4-BE49-F238E27FC236}">
                <a16:creationId xmlns:a16="http://schemas.microsoft.com/office/drawing/2014/main" id="{1A294075-3F69-63B0-F2FA-DCBFBE72F0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7" t="7538" r="22917" b="5797"/>
          <a:stretch/>
        </p:blipFill>
        <p:spPr bwMode="auto">
          <a:xfrm>
            <a:off x="10210800" y="2229636"/>
            <a:ext cx="7541063" cy="700734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a:extLst>
              <a:ext uri="{FF2B5EF4-FFF2-40B4-BE49-F238E27FC236}">
                <a16:creationId xmlns:a16="http://schemas.microsoft.com/office/drawing/2014/main" id="{E7E79DD0-CF9C-D95B-5634-C6A66A3372E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F64A3558-ED8F-0335-2F4D-715857436F2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sp>
        <p:nvSpPr>
          <p:cNvPr id="207" name="TextBox 206">
            <a:extLst>
              <a:ext uri="{FF2B5EF4-FFF2-40B4-BE49-F238E27FC236}">
                <a16:creationId xmlns:a16="http://schemas.microsoft.com/office/drawing/2014/main" id="{723CD13E-7D37-FBBF-5F1F-C7630F2E452C}"/>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MẸO VÀ KINH NGHIỆM KHI THIẾT KẾ TRÊN FIGMA</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734AB7FF-8ED3-68E4-3DD2-9E9074C168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162E3808-5FE1-F35D-5327-8C7471EE174A}"/>
              </a:ext>
            </a:extLst>
          </p:cNvPr>
          <p:cNvSpPr txBox="1"/>
          <p:nvPr/>
        </p:nvSpPr>
        <p:spPr>
          <a:xfrm>
            <a:off x="762000" y="2211863"/>
            <a:ext cx="9951720" cy="6475812"/>
          </a:xfrm>
          <a:prstGeom prst="rect">
            <a:avLst/>
          </a:prstGeom>
          <a:noFill/>
        </p:spPr>
        <p:txBody>
          <a:bodyPr wrap="square">
            <a:spAutoFit/>
          </a:bodyPr>
          <a:lstStyle/>
          <a:p>
            <a:pPr>
              <a:lnSpc>
                <a:spcPct val="150000"/>
              </a:lnSpc>
              <a:buNone/>
            </a:pPr>
            <a:r>
              <a:rPr lang="vi-VN" sz="2800" b="1" i="0" dirty="0">
                <a:solidFill>
                  <a:srgbClr val="000000"/>
                </a:solidFill>
                <a:effectLst/>
              </a:rPr>
              <a:t>Sử dụng Style Guide để đảm bảo tính nhất quán</a:t>
            </a:r>
          </a:p>
          <a:p>
            <a:pPr>
              <a:lnSpc>
                <a:spcPct val="150000"/>
              </a:lnSpc>
            </a:pPr>
            <a:r>
              <a:rPr lang="vi-VN" sz="2800" b="0" i="0" dirty="0">
                <a:solidFill>
                  <a:srgbClr val="000000"/>
                </a:solidFill>
                <a:effectLst/>
              </a:rPr>
              <a:t>Trong Figma, bạn có thể tạo và quản lý Style Guide bằng cách:</a:t>
            </a:r>
            <a:br>
              <a:rPr lang="vi-VN" sz="2800" b="0" i="0" dirty="0">
                <a:solidFill>
                  <a:srgbClr val="000000"/>
                </a:solidFill>
                <a:effectLst/>
              </a:rPr>
            </a:br>
            <a:r>
              <a:rPr lang="vi-VN" sz="2800" b="0" i="0" dirty="0">
                <a:solidFill>
                  <a:srgbClr val="000000"/>
                </a:solidFill>
                <a:effectLst/>
              </a:rPr>
              <a:t>- Định nghĩa màu sắc: Lưu các màu sắc chính thức dưới dạng Styles để áp dụng nhanh chóng cho các thành phần.</a:t>
            </a:r>
            <a:br>
              <a:rPr lang="vi-VN" sz="2800" b="0" i="0" dirty="0">
                <a:solidFill>
                  <a:srgbClr val="000000"/>
                </a:solidFill>
                <a:effectLst/>
              </a:rPr>
            </a:br>
            <a:r>
              <a:rPr lang="vi-VN" sz="2800" b="0" i="0" dirty="0">
                <a:solidFill>
                  <a:srgbClr val="000000"/>
                </a:solidFill>
                <a:effectLst/>
              </a:rPr>
              <a:t>- Thiết lập kiểu chữ: Xác định các kiểu chữ (font), kích thước, khoảng cách dòng và lưu chúng dưới dạng Text Styles.</a:t>
            </a:r>
            <a:br>
              <a:rPr lang="vi-VN" sz="2800" b="0" i="0" dirty="0">
                <a:solidFill>
                  <a:srgbClr val="000000"/>
                </a:solidFill>
                <a:effectLst/>
              </a:rPr>
            </a:br>
            <a:r>
              <a:rPr lang="vi-VN" sz="2800" b="0" i="0" dirty="0">
                <a:solidFill>
                  <a:srgbClr val="000000"/>
                </a:solidFill>
                <a:effectLst/>
              </a:rPr>
              <a:t>- Sử dụng Components: Tạo các thành phần (buttons, forms, icons) dưới dạng Components để tái sử dụng, giúp duy trì tính nhất quán và dễ dàng cập nhật.</a:t>
            </a:r>
          </a:p>
        </p:txBody>
      </p:sp>
    </p:spTree>
    <p:extLst>
      <p:ext uri="{BB962C8B-B14F-4D97-AF65-F5344CB8AC3E}">
        <p14:creationId xmlns:p14="http://schemas.microsoft.com/office/powerpoint/2010/main" val="3009701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689D2-227B-C935-CFE4-906B3143D8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3BCADEE-087B-6583-F3BF-B0D6293BCC0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59C83EDC-1970-3F20-502C-288392AF635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B65E4B0C-D4D6-2083-41F7-6CC0478B08FE}"/>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MẸO VÀ KINH NGHIỆM KHI THIẾT KẾ TRÊN FIGMA</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FCF504AE-9512-5B5B-CEF2-0EFF4D2362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5DD185AD-9369-0261-FCFD-45C9223200E2}"/>
              </a:ext>
            </a:extLst>
          </p:cNvPr>
          <p:cNvSpPr txBox="1"/>
          <p:nvPr/>
        </p:nvSpPr>
        <p:spPr>
          <a:xfrm>
            <a:off x="762000" y="5943003"/>
            <a:ext cx="17604908" cy="3244158"/>
          </a:xfrm>
          <a:prstGeom prst="rect">
            <a:avLst/>
          </a:prstGeom>
          <a:noFill/>
        </p:spPr>
        <p:txBody>
          <a:bodyPr wrap="square">
            <a:spAutoFit/>
          </a:bodyPr>
          <a:lstStyle/>
          <a:p>
            <a:pPr>
              <a:lnSpc>
                <a:spcPct val="150000"/>
              </a:lnSpc>
              <a:buNone/>
            </a:pPr>
            <a:r>
              <a:rPr lang="vi-VN" sz="2800" b="1" i="0" dirty="0">
                <a:solidFill>
                  <a:srgbClr val="000000"/>
                </a:solidFill>
                <a:effectLst/>
              </a:rPr>
              <a:t>Tận dụng Plugins hữu ích như Unsplash, Icons8, Figmotion</a:t>
            </a:r>
          </a:p>
          <a:p>
            <a:pPr>
              <a:lnSpc>
                <a:spcPct val="150000"/>
              </a:lnSpc>
            </a:pPr>
            <a:r>
              <a:rPr lang="vi-VN" sz="2800" b="0" i="0" dirty="0">
                <a:solidFill>
                  <a:srgbClr val="000000"/>
                </a:solidFill>
                <a:effectLst/>
              </a:rPr>
              <a:t>Figma hỗ trợ nhiều plugin giúp mở rộng chức năng và tăng hiệu suất thiết kế:</a:t>
            </a:r>
            <a:br>
              <a:rPr lang="vi-VN" sz="2800" b="0" i="0" dirty="0">
                <a:solidFill>
                  <a:srgbClr val="000000"/>
                </a:solidFill>
                <a:effectLst/>
              </a:rPr>
            </a:br>
            <a:r>
              <a:rPr lang="vi-VN" sz="2800" b="0" i="0" dirty="0">
                <a:solidFill>
                  <a:srgbClr val="000000"/>
                </a:solidFill>
                <a:effectLst/>
              </a:rPr>
              <a:t>- Unsplash: Cung cấp hàng ngàn hình ảnh chất lượng cao miễn phí</a:t>
            </a:r>
            <a:br>
              <a:rPr lang="vi-VN" sz="2800" b="0" i="0" dirty="0">
                <a:solidFill>
                  <a:srgbClr val="000000"/>
                </a:solidFill>
                <a:effectLst/>
              </a:rPr>
            </a:br>
            <a:r>
              <a:rPr lang="vi-VN" sz="2800" b="0" i="0" dirty="0">
                <a:solidFill>
                  <a:srgbClr val="000000"/>
                </a:solidFill>
                <a:effectLst/>
              </a:rPr>
              <a:t>- Icons8: Cung cấp bộ sưu tập biểu tượng phong phú, hỗ trợ người dùng tìm và chèn icons phù hợp</a:t>
            </a:r>
            <a:r>
              <a:rPr lang="en-US" sz="2800" b="0" i="0" dirty="0">
                <a:solidFill>
                  <a:srgbClr val="000000"/>
                </a:solidFill>
                <a:effectLst/>
              </a:rPr>
              <a:t>.</a:t>
            </a:r>
            <a:br>
              <a:rPr lang="vi-VN" sz="2800" b="0" i="0" dirty="0">
                <a:solidFill>
                  <a:srgbClr val="000000"/>
                </a:solidFill>
                <a:effectLst/>
              </a:rPr>
            </a:br>
            <a:r>
              <a:rPr lang="vi-VN" sz="2800" b="0" i="0" dirty="0">
                <a:solidFill>
                  <a:srgbClr val="000000"/>
                </a:solidFill>
                <a:effectLst/>
              </a:rPr>
              <a:t>- Figmotion: Tạo hoạt ảnh trực tiếp trong Figma giúp bạn mô phỏng chuyển động và tương tác của giao diện</a:t>
            </a:r>
            <a:r>
              <a:rPr lang="en-US" sz="2800" b="0" i="0" dirty="0">
                <a:solidFill>
                  <a:srgbClr val="000000"/>
                </a:solidFill>
                <a:effectLst/>
              </a:rPr>
              <a:t>.</a:t>
            </a:r>
            <a:endParaRPr lang="vi-VN" sz="2800" b="0" i="0" dirty="0">
              <a:solidFill>
                <a:srgbClr val="000000"/>
              </a:solidFill>
              <a:effectLst/>
            </a:endParaRPr>
          </a:p>
        </p:txBody>
      </p:sp>
      <p:pic>
        <p:nvPicPr>
          <p:cNvPr id="24578" name="Picture 2" descr="Figma and FigJam plugin by Icons8 | Graphic Design Tips">
            <a:extLst>
              <a:ext uri="{FF2B5EF4-FFF2-40B4-BE49-F238E27FC236}">
                <a16:creationId xmlns:a16="http://schemas.microsoft.com/office/drawing/2014/main" id="{FADEBA07-F010-6A65-F66B-70E1764BBB8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3984" y="1949057"/>
            <a:ext cx="10254415" cy="393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250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7986" y="952500"/>
            <a:ext cx="7492027" cy="5334000"/>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2"/>
            <a:stretch>
              <a:fillRect t="-34286"/>
            </a:stretch>
          </a:blipFill>
        </p:spPr>
        <p:txBody>
          <a:bodyPr/>
          <a:lstStyle/>
          <a:p>
            <a:endParaRPr lang="en-US"/>
          </a:p>
        </p:txBody>
      </p:sp>
      <p:sp>
        <p:nvSpPr>
          <p:cNvPr id="3" name="Freeform 3"/>
          <p:cNvSpPr/>
          <p:nvPr/>
        </p:nvSpPr>
        <p:spPr>
          <a:xfrm>
            <a:off x="5596085" y="5143500"/>
            <a:ext cx="7315200" cy="2061556"/>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763204"/>
            <a:chOff x="0" y="0"/>
            <a:chExt cx="4816593" cy="1128861"/>
          </a:xfrm>
        </p:grpSpPr>
        <p:sp>
          <p:nvSpPr>
            <p:cNvPr id="3" name="Freeform 3"/>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68BF1C58-4C7E-F93F-E2F0-7373E934836D}"/>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F8516AE9-9763-F40C-BB2F-F78A620EA93E}"/>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11" name="Picture 10">
            <a:extLst>
              <a:ext uri="{FF2B5EF4-FFF2-40B4-BE49-F238E27FC236}">
                <a16:creationId xmlns:a16="http://schemas.microsoft.com/office/drawing/2014/main" id="{6BC54AC9-2683-0C8D-0F2E-434EFFDC06F2}"/>
              </a:ext>
            </a:extLst>
          </p:cNvPr>
          <p:cNvPicPr>
            <a:picLocks noChangeAspect="1"/>
          </p:cNvPicPr>
          <p:nvPr/>
        </p:nvPicPr>
        <p:blipFill>
          <a:blip r:embed="rId6"/>
          <a:srcRect t="-142" r="22799"/>
          <a:stretch/>
        </p:blipFill>
        <p:spPr>
          <a:xfrm>
            <a:off x="592642" y="2046892"/>
            <a:ext cx="7848601" cy="5578881"/>
          </a:xfrm>
          <a:prstGeom prst="rect">
            <a:avLst/>
          </a:prstGeom>
        </p:spPr>
      </p:pic>
      <p:pic>
        <p:nvPicPr>
          <p:cNvPr id="15" name="Picture 14">
            <a:extLst>
              <a:ext uri="{FF2B5EF4-FFF2-40B4-BE49-F238E27FC236}">
                <a16:creationId xmlns:a16="http://schemas.microsoft.com/office/drawing/2014/main" id="{C3C64EC2-1EAD-687E-385E-927AC189C514}"/>
              </a:ext>
            </a:extLst>
          </p:cNvPr>
          <p:cNvPicPr>
            <a:picLocks noChangeAspect="1"/>
          </p:cNvPicPr>
          <p:nvPr/>
        </p:nvPicPr>
        <p:blipFill>
          <a:blip r:embed="rId7"/>
          <a:stretch>
            <a:fillRect/>
          </a:stretch>
        </p:blipFill>
        <p:spPr>
          <a:xfrm>
            <a:off x="8686800" y="2046892"/>
            <a:ext cx="8656330" cy="5574432"/>
          </a:xfrm>
          <a:prstGeom prst="rect">
            <a:avLst/>
          </a:prstGeom>
        </p:spPr>
      </p:pic>
      <p:sp>
        <p:nvSpPr>
          <p:cNvPr id="21" name="TextBox 20">
            <a:extLst>
              <a:ext uri="{FF2B5EF4-FFF2-40B4-BE49-F238E27FC236}">
                <a16:creationId xmlns:a16="http://schemas.microsoft.com/office/drawing/2014/main" id="{58439F53-18FC-4982-F761-D28C92CB9107}"/>
              </a:ext>
            </a:extLst>
          </p:cNvPr>
          <p:cNvSpPr txBox="1"/>
          <p:nvPr/>
        </p:nvSpPr>
        <p:spPr>
          <a:xfrm>
            <a:off x="585016" y="8030410"/>
            <a:ext cx="8246558" cy="598177"/>
          </a:xfrm>
          <a:prstGeom prst="rect">
            <a:avLst/>
          </a:prstGeom>
          <a:noFill/>
        </p:spPr>
        <p:txBody>
          <a:bodyPr wrap="square">
            <a:spAutoFit/>
          </a:bodyPr>
          <a:lstStyle/>
          <a:p>
            <a:pPr>
              <a:lnSpc>
                <a:spcPct val="150000"/>
              </a:lnSpc>
              <a:buNone/>
            </a:pPr>
            <a:r>
              <a:rPr lang="en-US" sz="2500" b="0" i="0" dirty="0" err="1">
                <a:solidFill>
                  <a:srgbClr val="000000"/>
                </a:solidFill>
                <a:effectLst/>
              </a:rPr>
              <a:t>Bước</a:t>
            </a:r>
            <a:r>
              <a:rPr lang="en-US" sz="2500" b="0" i="0" dirty="0">
                <a:solidFill>
                  <a:srgbClr val="000000"/>
                </a:solidFill>
                <a:effectLst/>
              </a:rPr>
              <a:t> 1: </a:t>
            </a:r>
            <a:r>
              <a:rPr lang="en-US" sz="2500" b="0" i="0" dirty="0" err="1">
                <a:solidFill>
                  <a:srgbClr val="000000"/>
                </a:solidFill>
                <a:effectLst/>
              </a:rPr>
              <a:t>Đổi</a:t>
            </a:r>
            <a:r>
              <a:rPr lang="en-US" sz="2500" b="0" i="0" dirty="0">
                <a:solidFill>
                  <a:srgbClr val="000000"/>
                </a:solidFill>
                <a:effectLst/>
              </a:rPr>
              <a:t> </a:t>
            </a:r>
            <a:r>
              <a:rPr lang="en-US" sz="2500" b="0" i="0" dirty="0" err="1">
                <a:solidFill>
                  <a:srgbClr val="000000"/>
                </a:solidFill>
                <a:effectLst/>
              </a:rPr>
              <a:t>tên</a:t>
            </a:r>
            <a:r>
              <a:rPr lang="en-US" sz="2500" b="0" i="0" dirty="0">
                <a:solidFill>
                  <a:srgbClr val="000000"/>
                </a:solidFill>
                <a:effectLst/>
              </a:rPr>
              <a:t> </a:t>
            </a:r>
            <a:r>
              <a:rPr lang="en-US" sz="2500" b="0" i="0" dirty="0" err="1">
                <a:solidFill>
                  <a:srgbClr val="000000"/>
                </a:solidFill>
                <a:effectLst/>
              </a:rPr>
              <a:t>dự</a:t>
            </a:r>
            <a:r>
              <a:rPr lang="en-US" sz="2500" b="0" i="0" dirty="0">
                <a:solidFill>
                  <a:srgbClr val="000000"/>
                </a:solidFill>
                <a:effectLst/>
              </a:rPr>
              <a:t> </a:t>
            </a:r>
            <a:r>
              <a:rPr lang="en-US" sz="2500" b="0" i="0" dirty="0" err="1">
                <a:solidFill>
                  <a:srgbClr val="000000"/>
                </a:solidFill>
                <a:effectLst/>
              </a:rPr>
              <a:t>án</a:t>
            </a:r>
            <a:r>
              <a:rPr lang="en-US" sz="2500" b="0" i="0" dirty="0">
                <a:solidFill>
                  <a:srgbClr val="000000"/>
                </a:solidFill>
                <a:effectLst/>
              </a:rPr>
              <a:t> </a:t>
            </a:r>
            <a:r>
              <a:rPr lang="en-US" sz="2500" b="0" i="0" dirty="0" err="1">
                <a:solidFill>
                  <a:srgbClr val="000000"/>
                </a:solidFill>
                <a:effectLst/>
              </a:rPr>
              <a:t>thành</a:t>
            </a:r>
            <a:r>
              <a:rPr lang="en-US" sz="2500" b="0" i="0" dirty="0">
                <a:solidFill>
                  <a:srgbClr val="000000"/>
                </a:solidFill>
                <a:effectLst/>
              </a:rPr>
              <a:t> </a:t>
            </a:r>
            <a:r>
              <a:rPr lang="en-US" sz="2500" dirty="0">
                <a:solidFill>
                  <a:srgbClr val="000000"/>
                </a:solidFill>
              </a:rPr>
              <a:t>“</a:t>
            </a:r>
            <a:r>
              <a:rPr lang="en-US" sz="2500" dirty="0" err="1">
                <a:solidFill>
                  <a:srgbClr val="000000"/>
                </a:solidFill>
              </a:rPr>
              <a:t>Hệ</a:t>
            </a:r>
            <a:r>
              <a:rPr lang="en-US" sz="2500" dirty="0">
                <a:solidFill>
                  <a:srgbClr val="000000"/>
                </a:solidFill>
              </a:rPr>
              <a:t> </a:t>
            </a:r>
            <a:r>
              <a:rPr lang="en-US" sz="2500" dirty="0" err="1">
                <a:solidFill>
                  <a:srgbClr val="000000"/>
                </a:solidFill>
              </a:rPr>
              <a:t>thống</a:t>
            </a:r>
            <a:r>
              <a:rPr lang="en-US" sz="2500" dirty="0">
                <a:solidFill>
                  <a:srgbClr val="000000"/>
                </a:solidFill>
              </a:rPr>
              <a:t> </a:t>
            </a:r>
            <a:r>
              <a:rPr lang="en-US" sz="2500" dirty="0" err="1">
                <a:solidFill>
                  <a:srgbClr val="000000"/>
                </a:solidFill>
              </a:rPr>
              <a:t>cố</a:t>
            </a:r>
            <a:r>
              <a:rPr lang="en-US" sz="2500" dirty="0">
                <a:solidFill>
                  <a:srgbClr val="000000"/>
                </a:solidFill>
              </a:rPr>
              <a:t> </a:t>
            </a:r>
            <a:r>
              <a:rPr lang="en-US" sz="2500" dirty="0" err="1">
                <a:solidFill>
                  <a:srgbClr val="000000"/>
                </a:solidFill>
              </a:rPr>
              <a:t>vấn</a:t>
            </a:r>
            <a:r>
              <a:rPr lang="en-US" sz="2500" dirty="0">
                <a:solidFill>
                  <a:srgbClr val="000000"/>
                </a:solidFill>
              </a:rPr>
              <a:t> </a:t>
            </a:r>
            <a:r>
              <a:rPr lang="en-US" sz="2500" dirty="0" err="1">
                <a:solidFill>
                  <a:srgbClr val="000000"/>
                </a:solidFill>
              </a:rPr>
              <a:t>học</a:t>
            </a:r>
            <a:r>
              <a:rPr lang="en-US" sz="2500" dirty="0">
                <a:solidFill>
                  <a:srgbClr val="000000"/>
                </a:solidFill>
              </a:rPr>
              <a:t> </a:t>
            </a:r>
            <a:r>
              <a:rPr lang="en-US" sz="2500" dirty="0" err="1">
                <a:solidFill>
                  <a:srgbClr val="000000"/>
                </a:solidFill>
              </a:rPr>
              <a:t>tập</a:t>
            </a:r>
            <a:r>
              <a:rPr lang="en-US" sz="2500" dirty="0">
                <a:solidFill>
                  <a:srgbClr val="000000"/>
                </a:solidFill>
              </a:rPr>
              <a:t>”</a:t>
            </a:r>
            <a:endParaRPr lang="vi-VN" sz="2500" b="0" i="0" dirty="0">
              <a:solidFill>
                <a:srgbClr val="000000"/>
              </a:solidFill>
              <a:effectLst/>
            </a:endParaRPr>
          </a:p>
        </p:txBody>
      </p:sp>
      <p:sp>
        <p:nvSpPr>
          <p:cNvPr id="23" name="TextBox 22">
            <a:extLst>
              <a:ext uri="{FF2B5EF4-FFF2-40B4-BE49-F238E27FC236}">
                <a16:creationId xmlns:a16="http://schemas.microsoft.com/office/drawing/2014/main" id="{EBBBD272-BD7E-9D8A-A4ED-144913156E12}"/>
              </a:ext>
            </a:extLst>
          </p:cNvPr>
          <p:cNvSpPr txBox="1"/>
          <p:nvPr/>
        </p:nvSpPr>
        <p:spPr>
          <a:xfrm>
            <a:off x="9143998" y="8048579"/>
            <a:ext cx="8871410" cy="1175258"/>
          </a:xfrm>
          <a:prstGeom prst="rect">
            <a:avLst/>
          </a:prstGeom>
          <a:noFill/>
        </p:spPr>
        <p:txBody>
          <a:bodyPr wrap="square">
            <a:spAutoFit/>
          </a:bodyPr>
          <a:lstStyle/>
          <a:p>
            <a:pPr>
              <a:lnSpc>
                <a:spcPct val="150000"/>
              </a:lnSpc>
              <a:buNone/>
            </a:pPr>
            <a:r>
              <a:rPr lang="en-US" sz="2500" i="0" dirty="0" err="1">
                <a:solidFill>
                  <a:srgbClr val="000000"/>
                </a:solidFill>
                <a:effectLst/>
              </a:rPr>
              <a:t>Bước</a:t>
            </a:r>
            <a:r>
              <a:rPr lang="en-US" sz="2500" i="0" dirty="0">
                <a:solidFill>
                  <a:srgbClr val="000000"/>
                </a:solidFill>
                <a:effectLst/>
              </a:rPr>
              <a:t> 2: </a:t>
            </a:r>
            <a:r>
              <a:rPr lang="vi-VN" sz="2500" dirty="0"/>
              <a:t>Chọn Frame Tool (F)</a:t>
            </a:r>
            <a:endParaRPr lang="en-US" sz="2500" dirty="0"/>
          </a:p>
          <a:p>
            <a:pPr>
              <a:lnSpc>
                <a:spcPct val="150000"/>
              </a:lnSpc>
              <a:buNone/>
            </a:pPr>
            <a:r>
              <a:rPr lang="vi-VN" sz="2500" dirty="0"/>
              <a:t> → chọn kích thước Desktop (1440 x 1024).</a:t>
            </a:r>
            <a:endParaRPr lang="vi-VN" sz="2500" i="0" dirty="0">
              <a:solidFill>
                <a:srgbClr val="000000"/>
              </a:solidFill>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A9B75-7DE5-3C14-3A36-E7A6C208E38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9742A5E-6101-CAC5-454D-B1EC7224CA8B}"/>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928B00C8-2B2B-8457-5AAF-8D817C5C37A4}"/>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E9B5B216-35CE-07DE-53E1-667EAE4E0336}"/>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C4A4B43D-E9F2-701E-D6DD-A446FC305A95}"/>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102B36B7-2A65-5167-9F0D-FA89A91CB123}"/>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BAD13D70-32E2-F85F-7B46-F29434E185D2}"/>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576A6B24-E8F2-CCDB-155D-41E4DAED1471}"/>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56428D1E-ED94-B5E7-AAF1-209E806420D4}"/>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9" name="Picture 8">
            <a:extLst>
              <a:ext uri="{FF2B5EF4-FFF2-40B4-BE49-F238E27FC236}">
                <a16:creationId xmlns:a16="http://schemas.microsoft.com/office/drawing/2014/main" id="{BCFF34C3-F6C5-903A-B2D1-F280AE43C22F}"/>
              </a:ext>
            </a:extLst>
          </p:cNvPr>
          <p:cNvPicPr>
            <a:picLocks noChangeAspect="1"/>
          </p:cNvPicPr>
          <p:nvPr/>
        </p:nvPicPr>
        <p:blipFill>
          <a:blip r:embed="rId6"/>
          <a:stretch>
            <a:fillRect/>
          </a:stretch>
        </p:blipFill>
        <p:spPr>
          <a:xfrm>
            <a:off x="592642" y="2284660"/>
            <a:ext cx="11506200" cy="6655691"/>
          </a:xfrm>
          <a:prstGeom prst="rect">
            <a:avLst/>
          </a:prstGeom>
        </p:spPr>
      </p:pic>
      <p:sp>
        <p:nvSpPr>
          <p:cNvPr id="11" name="TextBox 10">
            <a:extLst>
              <a:ext uri="{FF2B5EF4-FFF2-40B4-BE49-F238E27FC236}">
                <a16:creationId xmlns:a16="http://schemas.microsoft.com/office/drawing/2014/main" id="{AAB4C5BE-37AF-3D25-8849-1B5D82DA0846}"/>
              </a:ext>
            </a:extLst>
          </p:cNvPr>
          <p:cNvSpPr txBox="1"/>
          <p:nvPr/>
        </p:nvSpPr>
        <p:spPr>
          <a:xfrm>
            <a:off x="12344400" y="4152900"/>
            <a:ext cx="5715000" cy="598177"/>
          </a:xfrm>
          <a:prstGeom prst="rect">
            <a:avLst/>
          </a:prstGeom>
          <a:noFill/>
        </p:spPr>
        <p:txBody>
          <a:bodyPr wrap="square">
            <a:spAutoFit/>
          </a:bodyPr>
          <a:lstStyle/>
          <a:p>
            <a:pPr>
              <a:lnSpc>
                <a:spcPct val="150000"/>
              </a:lnSpc>
              <a:buNone/>
            </a:pPr>
            <a:r>
              <a:rPr lang="en-US" sz="2500" b="0" i="0" dirty="0" err="1">
                <a:solidFill>
                  <a:srgbClr val="000000"/>
                </a:solidFill>
                <a:effectLst/>
              </a:rPr>
              <a:t>Bước</a:t>
            </a:r>
            <a:r>
              <a:rPr lang="en-US" sz="2500" b="0" i="0" dirty="0">
                <a:solidFill>
                  <a:srgbClr val="000000"/>
                </a:solidFill>
                <a:effectLst/>
              </a:rPr>
              <a:t> 3: </a:t>
            </a:r>
            <a:r>
              <a:rPr lang="en-US" sz="2500" b="0" i="0" dirty="0" err="1">
                <a:solidFill>
                  <a:srgbClr val="000000"/>
                </a:solidFill>
                <a:effectLst/>
              </a:rPr>
              <a:t>Đổi</a:t>
            </a:r>
            <a:r>
              <a:rPr lang="en-US" sz="2500" b="0" i="0" dirty="0">
                <a:solidFill>
                  <a:srgbClr val="000000"/>
                </a:solidFill>
                <a:effectLst/>
              </a:rPr>
              <a:t> </a:t>
            </a:r>
            <a:r>
              <a:rPr lang="en-US" sz="2500" b="0" i="0" dirty="0" err="1">
                <a:solidFill>
                  <a:srgbClr val="000000"/>
                </a:solidFill>
                <a:effectLst/>
              </a:rPr>
              <a:t>tên</a:t>
            </a:r>
            <a:r>
              <a:rPr lang="en-US" sz="2500" b="0" i="0" dirty="0">
                <a:solidFill>
                  <a:srgbClr val="000000"/>
                </a:solidFill>
                <a:effectLst/>
              </a:rPr>
              <a:t> frame </a:t>
            </a:r>
            <a:r>
              <a:rPr lang="en-US" sz="2500" b="0" i="0" dirty="0" err="1">
                <a:solidFill>
                  <a:srgbClr val="000000"/>
                </a:solidFill>
                <a:effectLst/>
              </a:rPr>
              <a:t>thành</a:t>
            </a:r>
            <a:r>
              <a:rPr lang="en-US" sz="2500" b="0" i="0" dirty="0">
                <a:solidFill>
                  <a:srgbClr val="000000"/>
                </a:solidFill>
                <a:effectLst/>
              </a:rPr>
              <a:t> </a:t>
            </a:r>
            <a:r>
              <a:rPr lang="en-US" sz="2500" dirty="0">
                <a:solidFill>
                  <a:srgbClr val="000000"/>
                </a:solidFill>
              </a:rPr>
              <a:t>“Home”</a:t>
            </a:r>
            <a:endParaRPr lang="vi-VN" sz="2500" b="0" i="0" dirty="0">
              <a:solidFill>
                <a:srgbClr val="000000"/>
              </a:solidFill>
              <a:effectLst/>
            </a:endParaRPr>
          </a:p>
        </p:txBody>
      </p:sp>
    </p:spTree>
    <p:extLst>
      <p:ext uri="{BB962C8B-B14F-4D97-AF65-F5344CB8AC3E}">
        <p14:creationId xmlns:p14="http://schemas.microsoft.com/office/powerpoint/2010/main" val="2135482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359EF-3975-5F60-97D0-04608D1CF2B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7672BFB-885A-2CC3-1595-1E2E8E581D3A}"/>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B27B68DA-852D-A9A8-7484-F4778219B882}"/>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BC191E64-B292-DD28-606F-C4BF1AF2CDD7}"/>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B54ED879-7FCF-774B-E01C-BB7C6C38BBFB}"/>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935DAE1A-0B84-FEF4-8999-9B7BD94A3550}"/>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6197BE21-4B56-469C-9AC7-57F1803E7C04}"/>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660F8FF9-C65E-15C5-C043-E7C3717D88C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12C7CDFD-600B-2199-5EA8-83A62A4C9278}"/>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6" name="Picture 5">
            <a:extLst>
              <a:ext uri="{FF2B5EF4-FFF2-40B4-BE49-F238E27FC236}">
                <a16:creationId xmlns:a16="http://schemas.microsoft.com/office/drawing/2014/main" id="{9F00FC94-1B43-26EF-5159-EBFA7EAC2A79}"/>
              </a:ext>
            </a:extLst>
          </p:cNvPr>
          <p:cNvPicPr>
            <a:picLocks noChangeAspect="1"/>
          </p:cNvPicPr>
          <p:nvPr/>
        </p:nvPicPr>
        <p:blipFill>
          <a:blip r:embed="rId6"/>
          <a:stretch>
            <a:fillRect/>
          </a:stretch>
        </p:blipFill>
        <p:spPr>
          <a:xfrm>
            <a:off x="990600" y="2318116"/>
            <a:ext cx="9015413" cy="6686623"/>
          </a:xfrm>
          <a:prstGeom prst="rect">
            <a:avLst/>
          </a:prstGeom>
        </p:spPr>
      </p:pic>
      <p:sp>
        <p:nvSpPr>
          <p:cNvPr id="15" name="TextBox 14">
            <a:extLst>
              <a:ext uri="{FF2B5EF4-FFF2-40B4-BE49-F238E27FC236}">
                <a16:creationId xmlns:a16="http://schemas.microsoft.com/office/drawing/2014/main" id="{3D3E6EF5-F6EF-B6E0-A4F4-C1F404D8F446}"/>
              </a:ext>
            </a:extLst>
          </p:cNvPr>
          <p:cNvSpPr txBox="1"/>
          <p:nvPr/>
        </p:nvSpPr>
        <p:spPr>
          <a:xfrm>
            <a:off x="11190790" y="3936641"/>
            <a:ext cx="5715000" cy="1175258"/>
          </a:xfrm>
          <a:prstGeom prst="rect">
            <a:avLst/>
          </a:prstGeom>
          <a:noFill/>
        </p:spPr>
        <p:txBody>
          <a:bodyPr wrap="square">
            <a:spAutoFit/>
          </a:bodyPr>
          <a:lstStyle/>
          <a:p>
            <a:pPr>
              <a:lnSpc>
                <a:spcPct val="150000"/>
              </a:lnSpc>
              <a:buNone/>
            </a:pPr>
            <a:r>
              <a:rPr lang="en-US" sz="2500" b="0" i="0" dirty="0" err="1">
                <a:solidFill>
                  <a:srgbClr val="000000"/>
                </a:solidFill>
                <a:effectLst/>
              </a:rPr>
              <a:t>Bước</a:t>
            </a:r>
            <a:r>
              <a:rPr lang="en-US" sz="2500" b="0" i="0" dirty="0">
                <a:solidFill>
                  <a:srgbClr val="000000"/>
                </a:solidFill>
                <a:effectLst/>
              </a:rPr>
              <a:t> 4: </a:t>
            </a:r>
            <a:r>
              <a:rPr lang="en-US" sz="2500" b="0" i="0" dirty="0" err="1">
                <a:solidFill>
                  <a:srgbClr val="000000"/>
                </a:solidFill>
                <a:effectLst/>
              </a:rPr>
              <a:t>Thiết</a:t>
            </a:r>
            <a:r>
              <a:rPr lang="en-US" sz="2500" b="0" i="0" dirty="0">
                <a:solidFill>
                  <a:srgbClr val="000000"/>
                </a:solidFill>
                <a:effectLst/>
              </a:rPr>
              <a:t> </a:t>
            </a:r>
            <a:r>
              <a:rPr lang="en-US" sz="2500" b="0" i="0" dirty="0" err="1">
                <a:solidFill>
                  <a:srgbClr val="000000"/>
                </a:solidFill>
                <a:effectLst/>
              </a:rPr>
              <a:t>kế</a:t>
            </a:r>
            <a:r>
              <a:rPr lang="en-US" sz="2500" b="0" i="0" dirty="0">
                <a:solidFill>
                  <a:srgbClr val="000000"/>
                </a:solidFill>
                <a:effectLst/>
              </a:rPr>
              <a:t> </a:t>
            </a:r>
            <a:r>
              <a:rPr lang="en-US" sz="2500" dirty="0">
                <a:solidFill>
                  <a:srgbClr val="000000"/>
                </a:solidFill>
              </a:rPr>
              <a:t>H</a:t>
            </a:r>
            <a:r>
              <a:rPr lang="en-US" sz="2500" b="0" i="0" dirty="0">
                <a:solidFill>
                  <a:srgbClr val="000000"/>
                </a:solidFill>
                <a:effectLst/>
              </a:rPr>
              <a:t>eader</a:t>
            </a:r>
          </a:p>
          <a:p>
            <a:pPr>
              <a:lnSpc>
                <a:spcPct val="150000"/>
              </a:lnSpc>
              <a:buNone/>
            </a:pPr>
            <a:r>
              <a:rPr lang="en-US" sz="2500" b="0" i="0" dirty="0">
                <a:solidFill>
                  <a:srgbClr val="000000"/>
                </a:solidFill>
                <a:effectLst/>
              </a:rPr>
              <a:t>4.1: </a:t>
            </a:r>
            <a:r>
              <a:rPr lang="en-US" sz="2500" b="0" i="0" dirty="0" err="1">
                <a:solidFill>
                  <a:srgbClr val="000000"/>
                </a:solidFill>
                <a:effectLst/>
              </a:rPr>
              <a:t>Tạo</a:t>
            </a:r>
            <a:r>
              <a:rPr lang="en-US" sz="2500" b="0" i="0" dirty="0">
                <a:solidFill>
                  <a:srgbClr val="000000"/>
                </a:solidFill>
                <a:effectLst/>
              </a:rPr>
              <a:t> </a:t>
            </a:r>
            <a:r>
              <a:rPr lang="en-US" sz="2500" b="0" i="0" dirty="0" err="1">
                <a:solidFill>
                  <a:srgbClr val="000000"/>
                </a:solidFill>
                <a:effectLst/>
              </a:rPr>
              <a:t>hình</a:t>
            </a:r>
            <a:r>
              <a:rPr lang="en-US" sz="2500" b="0" i="0" dirty="0">
                <a:solidFill>
                  <a:srgbClr val="000000"/>
                </a:solidFill>
                <a:effectLst/>
              </a:rPr>
              <a:t> </a:t>
            </a:r>
            <a:r>
              <a:rPr lang="en-US" sz="2500" b="0" i="0" dirty="0" err="1">
                <a:solidFill>
                  <a:srgbClr val="000000"/>
                </a:solidFill>
                <a:effectLst/>
              </a:rPr>
              <a:t>chữ</a:t>
            </a:r>
            <a:r>
              <a:rPr lang="en-US" sz="2500" b="0" i="0" dirty="0">
                <a:solidFill>
                  <a:srgbClr val="000000"/>
                </a:solidFill>
                <a:effectLst/>
              </a:rPr>
              <a:t> </a:t>
            </a:r>
            <a:r>
              <a:rPr lang="en-US" sz="2500" b="0" i="0" dirty="0" err="1">
                <a:solidFill>
                  <a:srgbClr val="000000"/>
                </a:solidFill>
                <a:effectLst/>
              </a:rPr>
              <a:t>nhật</a:t>
            </a:r>
            <a:r>
              <a:rPr lang="en-US" sz="2500" b="0" i="0" dirty="0">
                <a:solidFill>
                  <a:srgbClr val="000000"/>
                </a:solidFill>
                <a:effectLst/>
              </a:rPr>
              <a:t> </a:t>
            </a:r>
            <a:r>
              <a:rPr lang="en-US" sz="2500" b="0" i="0" dirty="0" err="1">
                <a:solidFill>
                  <a:srgbClr val="000000"/>
                </a:solidFill>
                <a:effectLst/>
              </a:rPr>
              <a:t>ngang</a:t>
            </a:r>
            <a:endParaRPr lang="vi-VN" sz="2500" b="0" i="0" dirty="0">
              <a:solidFill>
                <a:srgbClr val="000000"/>
              </a:solidFill>
              <a:effectLst/>
            </a:endParaRPr>
          </a:p>
        </p:txBody>
      </p:sp>
    </p:spTree>
    <p:extLst>
      <p:ext uri="{BB962C8B-B14F-4D97-AF65-F5344CB8AC3E}">
        <p14:creationId xmlns:p14="http://schemas.microsoft.com/office/powerpoint/2010/main" val="3261053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F880D-6979-79AD-AF58-688692638D7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E1DB2DC-4C90-2693-BE67-4DB223240AB5}"/>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F0698D9D-2DCC-A04F-6FCC-F8C165CA3A0A}"/>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60A38C6A-D347-CA14-974F-452CF0762D75}"/>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08C2461A-35D3-C56D-4C2F-27C67C8BFBF0}"/>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DF75E1A6-4179-720E-4DF4-55C861CE2F5C}"/>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7026426E-CDF8-EE53-0570-0414AFFE8475}"/>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BFD6F8D9-36DC-D70F-1E54-1E563BA8F7AC}"/>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6E904CE6-0CFC-A4E0-B529-EBDE51EE39D6}"/>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6" name="Picture 5">
            <a:extLst>
              <a:ext uri="{FF2B5EF4-FFF2-40B4-BE49-F238E27FC236}">
                <a16:creationId xmlns:a16="http://schemas.microsoft.com/office/drawing/2014/main" id="{F57920D4-9FFB-8755-4DA0-3FD0F9829929}"/>
              </a:ext>
            </a:extLst>
          </p:cNvPr>
          <p:cNvPicPr>
            <a:picLocks noChangeAspect="1"/>
          </p:cNvPicPr>
          <p:nvPr/>
        </p:nvPicPr>
        <p:blipFill>
          <a:blip r:embed="rId6"/>
          <a:stretch>
            <a:fillRect/>
          </a:stretch>
        </p:blipFill>
        <p:spPr>
          <a:xfrm>
            <a:off x="609600" y="2019300"/>
            <a:ext cx="8185598" cy="4882355"/>
          </a:xfrm>
          <a:prstGeom prst="rect">
            <a:avLst/>
          </a:prstGeom>
        </p:spPr>
      </p:pic>
      <p:pic>
        <p:nvPicPr>
          <p:cNvPr id="8" name="Picture 7">
            <a:extLst>
              <a:ext uri="{FF2B5EF4-FFF2-40B4-BE49-F238E27FC236}">
                <a16:creationId xmlns:a16="http://schemas.microsoft.com/office/drawing/2014/main" id="{028052F5-9A3E-69D3-92F8-C2F444BEF4E4}"/>
              </a:ext>
            </a:extLst>
          </p:cNvPr>
          <p:cNvPicPr>
            <a:picLocks noChangeAspect="1"/>
          </p:cNvPicPr>
          <p:nvPr/>
        </p:nvPicPr>
        <p:blipFill>
          <a:blip r:embed="rId7"/>
          <a:stretch>
            <a:fillRect/>
          </a:stretch>
        </p:blipFill>
        <p:spPr>
          <a:xfrm>
            <a:off x="8991600" y="2046892"/>
            <a:ext cx="8554726" cy="4923707"/>
          </a:xfrm>
          <a:prstGeom prst="rect">
            <a:avLst/>
          </a:prstGeom>
        </p:spPr>
      </p:pic>
      <p:sp>
        <p:nvSpPr>
          <p:cNvPr id="11" name="TextBox 10">
            <a:extLst>
              <a:ext uri="{FF2B5EF4-FFF2-40B4-BE49-F238E27FC236}">
                <a16:creationId xmlns:a16="http://schemas.microsoft.com/office/drawing/2014/main" id="{ABAFE12C-8504-DF19-E508-F0A7613DF86E}"/>
              </a:ext>
            </a:extLst>
          </p:cNvPr>
          <p:cNvSpPr txBox="1"/>
          <p:nvPr/>
        </p:nvSpPr>
        <p:spPr>
          <a:xfrm>
            <a:off x="1524000" y="7084822"/>
            <a:ext cx="4495800" cy="1175258"/>
          </a:xfrm>
          <a:prstGeom prst="rect">
            <a:avLst/>
          </a:prstGeom>
          <a:noFill/>
        </p:spPr>
        <p:txBody>
          <a:bodyPr wrap="square">
            <a:spAutoFit/>
          </a:bodyPr>
          <a:lstStyle/>
          <a:p>
            <a:pPr>
              <a:lnSpc>
                <a:spcPct val="150000"/>
              </a:lnSpc>
              <a:buNone/>
            </a:pPr>
            <a:r>
              <a:rPr lang="en-US" sz="2500" b="0" i="0" dirty="0">
                <a:solidFill>
                  <a:srgbClr val="000000"/>
                </a:solidFill>
                <a:effectLst/>
              </a:rPr>
              <a:t>4.2: </a:t>
            </a:r>
            <a:r>
              <a:rPr lang="en-US" sz="2500" b="0" i="0" dirty="0" err="1">
                <a:solidFill>
                  <a:srgbClr val="000000"/>
                </a:solidFill>
                <a:effectLst/>
              </a:rPr>
              <a:t>Tạo</a:t>
            </a:r>
            <a:r>
              <a:rPr lang="en-US" sz="2500" b="0" i="0" dirty="0">
                <a:solidFill>
                  <a:srgbClr val="000000"/>
                </a:solidFill>
                <a:effectLst/>
              </a:rPr>
              <a:t> </a:t>
            </a:r>
            <a:r>
              <a:rPr lang="en-US" sz="2500" b="0" i="0" dirty="0" err="1">
                <a:solidFill>
                  <a:srgbClr val="000000"/>
                </a:solidFill>
                <a:effectLst/>
              </a:rPr>
              <a:t>hình</a:t>
            </a:r>
            <a:r>
              <a:rPr lang="en-US" sz="2500" b="0" i="0" dirty="0">
                <a:solidFill>
                  <a:srgbClr val="000000"/>
                </a:solidFill>
                <a:effectLst/>
              </a:rPr>
              <a:t> </a:t>
            </a:r>
            <a:r>
              <a:rPr lang="en-US" sz="2500" b="0" i="0" dirty="0" err="1">
                <a:solidFill>
                  <a:srgbClr val="000000"/>
                </a:solidFill>
                <a:effectLst/>
              </a:rPr>
              <a:t>chữ</a:t>
            </a:r>
            <a:r>
              <a:rPr lang="en-US" sz="2500" b="0" i="0" dirty="0">
                <a:solidFill>
                  <a:srgbClr val="000000"/>
                </a:solidFill>
                <a:effectLst/>
              </a:rPr>
              <a:t> </a:t>
            </a:r>
            <a:r>
              <a:rPr lang="en-US" sz="2500" b="0" i="0" dirty="0" err="1">
                <a:solidFill>
                  <a:srgbClr val="000000"/>
                </a:solidFill>
                <a:effectLst/>
              </a:rPr>
              <a:t>nhật</a:t>
            </a:r>
            <a:r>
              <a:rPr lang="en-US" sz="2500" b="0" i="0" dirty="0">
                <a:solidFill>
                  <a:srgbClr val="000000"/>
                </a:solidFill>
                <a:effectLst/>
              </a:rPr>
              <a:t> </a:t>
            </a:r>
            <a:r>
              <a:rPr lang="en-US" sz="2500" b="0" i="0" dirty="0" err="1">
                <a:solidFill>
                  <a:srgbClr val="000000"/>
                </a:solidFill>
                <a:effectLst/>
              </a:rPr>
              <a:t>ngang</a:t>
            </a:r>
            <a:r>
              <a:rPr lang="en-US" sz="2500" b="0" i="0" dirty="0">
                <a:solidFill>
                  <a:srgbClr val="000000"/>
                </a:solidFill>
                <a:effectLst/>
              </a:rPr>
              <a:t> </a:t>
            </a:r>
            <a:r>
              <a:rPr lang="en-US" sz="2500" b="0" i="0" dirty="0" err="1">
                <a:solidFill>
                  <a:srgbClr val="000000"/>
                </a:solidFill>
                <a:effectLst/>
              </a:rPr>
              <a:t>kích</a:t>
            </a:r>
            <a:r>
              <a:rPr lang="en-US" sz="2500" b="0" i="0" dirty="0">
                <a:solidFill>
                  <a:srgbClr val="000000"/>
                </a:solidFill>
                <a:effectLst/>
              </a:rPr>
              <a:t> </a:t>
            </a:r>
            <a:r>
              <a:rPr lang="en-US" sz="2500" b="0" i="0" dirty="0" err="1">
                <a:solidFill>
                  <a:srgbClr val="000000"/>
                </a:solidFill>
                <a:effectLst/>
              </a:rPr>
              <a:t>thước</a:t>
            </a:r>
            <a:r>
              <a:rPr lang="en-US" sz="2500" b="0" i="0" dirty="0">
                <a:solidFill>
                  <a:srgbClr val="000000"/>
                </a:solidFill>
                <a:effectLst/>
              </a:rPr>
              <a:t> 1440 x 120</a:t>
            </a:r>
            <a:endParaRPr lang="vi-VN" sz="2500" b="0" i="0" dirty="0">
              <a:solidFill>
                <a:srgbClr val="000000"/>
              </a:solidFill>
              <a:effectLst/>
            </a:endParaRPr>
          </a:p>
        </p:txBody>
      </p:sp>
      <p:sp>
        <p:nvSpPr>
          <p:cNvPr id="12" name="TextBox 11">
            <a:extLst>
              <a:ext uri="{FF2B5EF4-FFF2-40B4-BE49-F238E27FC236}">
                <a16:creationId xmlns:a16="http://schemas.microsoft.com/office/drawing/2014/main" id="{48CC167A-44FA-3EB8-D6F3-982912229723}"/>
              </a:ext>
            </a:extLst>
          </p:cNvPr>
          <p:cNvSpPr txBox="1"/>
          <p:nvPr/>
        </p:nvSpPr>
        <p:spPr>
          <a:xfrm>
            <a:off x="11049000" y="7274024"/>
            <a:ext cx="5638800" cy="598177"/>
          </a:xfrm>
          <a:prstGeom prst="rect">
            <a:avLst/>
          </a:prstGeom>
          <a:noFill/>
        </p:spPr>
        <p:txBody>
          <a:bodyPr wrap="square">
            <a:spAutoFit/>
          </a:bodyPr>
          <a:lstStyle/>
          <a:p>
            <a:pPr>
              <a:lnSpc>
                <a:spcPct val="150000"/>
              </a:lnSpc>
              <a:buNone/>
            </a:pPr>
            <a:r>
              <a:rPr lang="en-US" sz="2500" b="0" i="0" dirty="0">
                <a:solidFill>
                  <a:srgbClr val="000000"/>
                </a:solidFill>
                <a:effectLst/>
              </a:rPr>
              <a:t>4.3: </a:t>
            </a:r>
            <a:r>
              <a:rPr lang="en-US" sz="2500" b="0" i="0" dirty="0" err="1">
                <a:solidFill>
                  <a:srgbClr val="000000"/>
                </a:solidFill>
                <a:effectLst/>
              </a:rPr>
              <a:t>Đổi</a:t>
            </a:r>
            <a:r>
              <a:rPr lang="en-US" sz="2500" b="0" i="0" dirty="0">
                <a:solidFill>
                  <a:srgbClr val="000000"/>
                </a:solidFill>
                <a:effectLst/>
              </a:rPr>
              <a:t> </a:t>
            </a:r>
            <a:r>
              <a:rPr lang="en-US" sz="2500" b="0" i="0" dirty="0" err="1">
                <a:solidFill>
                  <a:srgbClr val="000000"/>
                </a:solidFill>
                <a:effectLst/>
              </a:rPr>
              <a:t>màu</a:t>
            </a:r>
            <a:r>
              <a:rPr lang="en-US" sz="2500" b="0" i="0" dirty="0">
                <a:solidFill>
                  <a:srgbClr val="000000"/>
                </a:solidFill>
                <a:effectLst/>
              </a:rPr>
              <a:t> </a:t>
            </a:r>
            <a:r>
              <a:rPr lang="en-US" sz="2500" b="0" i="0" dirty="0" err="1">
                <a:solidFill>
                  <a:srgbClr val="000000"/>
                </a:solidFill>
                <a:effectLst/>
              </a:rPr>
              <a:t>nền</a:t>
            </a:r>
            <a:r>
              <a:rPr lang="en-US" sz="2500" b="0" i="0" dirty="0">
                <a:solidFill>
                  <a:srgbClr val="000000"/>
                </a:solidFill>
                <a:effectLst/>
              </a:rPr>
              <a:t> </a:t>
            </a:r>
            <a:r>
              <a:rPr lang="en-US" sz="2500" b="0" i="0" dirty="0" err="1">
                <a:solidFill>
                  <a:srgbClr val="000000"/>
                </a:solidFill>
                <a:effectLst/>
              </a:rPr>
              <a:t>với</a:t>
            </a:r>
            <a:r>
              <a:rPr lang="en-US" sz="2500" b="0" i="0" dirty="0">
                <a:solidFill>
                  <a:srgbClr val="000000"/>
                </a:solidFill>
                <a:effectLst/>
              </a:rPr>
              <a:t> </a:t>
            </a:r>
            <a:r>
              <a:rPr lang="en-US" sz="2500" b="0" i="0" dirty="0" err="1">
                <a:solidFill>
                  <a:srgbClr val="000000"/>
                </a:solidFill>
                <a:effectLst/>
              </a:rPr>
              <a:t>mã</a:t>
            </a:r>
            <a:r>
              <a:rPr lang="en-US" sz="2500" b="0" i="0" dirty="0">
                <a:solidFill>
                  <a:srgbClr val="000000"/>
                </a:solidFill>
                <a:effectLst/>
              </a:rPr>
              <a:t> </a:t>
            </a:r>
            <a:r>
              <a:rPr lang="en-US" sz="2500" b="0" i="0" dirty="0" err="1">
                <a:solidFill>
                  <a:srgbClr val="000000"/>
                </a:solidFill>
                <a:effectLst/>
              </a:rPr>
              <a:t>màu</a:t>
            </a:r>
            <a:r>
              <a:rPr lang="en-US" sz="2500" b="0" i="0" dirty="0">
                <a:solidFill>
                  <a:srgbClr val="000000"/>
                </a:solidFill>
                <a:effectLst/>
              </a:rPr>
              <a:t> F37423</a:t>
            </a:r>
            <a:endParaRPr lang="vi-VN" sz="2500" b="0" i="0" dirty="0">
              <a:solidFill>
                <a:srgbClr val="000000"/>
              </a:solidFill>
              <a:effectLst/>
            </a:endParaRPr>
          </a:p>
        </p:txBody>
      </p:sp>
    </p:spTree>
    <p:extLst>
      <p:ext uri="{BB962C8B-B14F-4D97-AF65-F5344CB8AC3E}">
        <p14:creationId xmlns:p14="http://schemas.microsoft.com/office/powerpoint/2010/main" val="1753825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C16C6-7515-A71E-0C2C-E04DE6FA7E7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3F9347-330B-F362-54C7-7E3EBBB17C0A}"/>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A53CE738-E298-A2FA-AC51-D7203319A8C7}"/>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43FFE10D-3692-1B7D-B4E3-EAE235FD11DE}"/>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D8213BEC-1389-6095-0063-4F6A2FA085F0}"/>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9C97445F-44B0-D071-A60A-D5C0B8DED1B3}"/>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C7D75F24-C36F-4DEB-4258-C1ECD9376569}"/>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FA2D34D3-46F4-60CE-0E70-7BDA79FC798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43F14E10-81CE-DD30-E5F3-CF5FCBB94BC9}"/>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7" name="Picture 6">
            <a:extLst>
              <a:ext uri="{FF2B5EF4-FFF2-40B4-BE49-F238E27FC236}">
                <a16:creationId xmlns:a16="http://schemas.microsoft.com/office/drawing/2014/main" id="{F04AD20E-5A82-8D7D-C53B-272DCCAFC73E}"/>
              </a:ext>
            </a:extLst>
          </p:cNvPr>
          <p:cNvPicPr>
            <a:picLocks noChangeAspect="1"/>
          </p:cNvPicPr>
          <p:nvPr/>
        </p:nvPicPr>
        <p:blipFill>
          <a:blip r:embed="rId6"/>
          <a:stretch>
            <a:fillRect/>
          </a:stretch>
        </p:blipFill>
        <p:spPr>
          <a:xfrm>
            <a:off x="640080" y="2162740"/>
            <a:ext cx="9043034" cy="7177513"/>
          </a:xfrm>
          <a:prstGeom prst="rect">
            <a:avLst/>
          </a:prstGeom>
        </p:spPr>
      </p:pic>
      <p:sp>
        <p:nvSpPr>
          <p:cNvPr id="12" name="TextBox 11">
            <a:extLst>
              <a:ext uri="{FF2B5EF4-FFF2-40B4-BE49-F238E27FC236}">
                <a16:creationId xmlns:a16="http://schemas.microsoft.com/office/drawing/2014/main" id="{EEEDEEC5-5CF5-F80D-62E0-9A5A7F09903E}"/>
              </a:ext>
            </a:extLst>
          </p:cNvPr>
          <p:cNvSpPr txBox="1"/>
          <p:nvPr/>
        </p:nvSpPr>
        <p:spPr>
          <a:xfrm>
            <a:off x="10363200" y="3690249"/>
            <a:ext cx="7315200" cy="2906501"/>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5</a:t>
            </a:r>
            <a:r>
              <a:rPr lang="en-US" sz="2500" b="0" i="0" dirty="0">
                <a:solidFill>
                  <a:srgbClr val="000000"/>
                </a:solidFill>
                <a:effectLst/>
              </a:rPr>
              <a:t>: </a:t>
            </a:r>
            <a:r>
              <a:rPr lang="en-US" sz="2500" b="0" i="0" dirty="0" err="1">
                <a:solidFill>
                  <a:srgbClr val="000000"/>
                </a:solidFill>
                <a:effectLst/>
              </a:rPr>
              <a:t>Thêm</a:t>
            </a:r>
            <a:r>
              <a:rPr lang="en-US" sz="2500" b="0" i="0" dirty="0">
                <a:solidFill>
                  <a:srgbClr val="000000"/>
                </a:solidFill>
                <a:effectLst/>
              </a:rPr>
              <a:t> logo </a:t>
            </a:r>
            <a:r>
              <a:rPr lang="en-US" sz="2500" b="0" i="0" dirty="0" err="1">
                <a:solidFill>
                  <a:srgbClr val="000000"/>
                </a:solidFill>
                <a:effectLst/>
              </a:rPr>
              <a:t>vào</a:t>
            </a:r>
            <a:r>
              <a:rPr lang="en-US" sz="2500" b="0" i="0" dirty="0">
                <a:solidFill>
                  <a:srgbClr val="000000"/>
                </a:solidFill>
                <a:effectLst/>
              </a:rPr>
              <a:t> header</a:t>
            </a:r>
          </a:p>
          <a:p>
            <a:pPr>
              <a:lnSpc>
                <a:spcPct val="150000"/>
              </a:lnSpc>
              <a:buNone/>
            </a:pPr>
            <a:r>
              <a:rPr lang="en-US" sz="2500" b="0" i="0" dirty="0">
                <a:solidFill>
                  <a:srgbClr val="000000"/>
                </a:solidFill>
                <a:effectLst/>
              </a:rPr>
              <a:t>5.1: </a:t>
            </a:r>
            <a:r>
              <a:rPr lang="en-US" sz="2500" b="0" i="0" dirty="0" err="1">
                <a:solidFill>
                  <a:srgbClr val="000000"/>
                </a:solidFill>
                <a:effectLst/>
              </a:rPr>
              <a:t>Thêm</a:t>
            </a:r>
            <a:r>
              <a:rPr lang="en-US" sz="2500" b="0" i="0" dirty="0">
                <a:solidFill>
                  <a:srgbClr val="000000"/>
                </a:solidFill>
                <a:effectLst/>
              </a:rPr>
              <a:t> logo </a:t>
            </a:r>
            <a:r>
              <a:rPr lang="en-US" sz="2500" b="0" i="0" dirty="0" err="1">
                <a:solidFill>
                  <a:srgbClr val="000000"/>
                </a:solidFill>
                <a:effectLst/>
              </a:rPr>
              <a:t>trường</a:t>
            </a:r>
            <a:r>
              <a:rPr lang="en-US" sz="2500" dirty="0">
                <a:solidFill>
                  <a:srgbClr val="000000"/>
                </a:solidFill>
              </a:rPr>
              <a:t>: </a:t>
            </a:r>
            <a:r>
              <a:rPr lang="en-US" sz="2500" dirty="0" err="1">
                <a:solidFill>
                  <a:srgbClr val="000000"/>
                </a:solidFill>
              </a:rPr>
              <a:t>bạn</a:t>
            </a:r>
            <a:r>
              <a:rPr lang="en-US" sz="2500" dirty="0">
                <a:solidFill>
                  <a:srgbClr val="000000"/>
                </a:solidFill>
              </a:rPr>
              <a:t> copy 1 logo </a:t>
            </a:r>
            <a:r>
              <a:rPr lang="en-US" sz="2500" dirty="0" err="1">
                <a:solidFill>
                  <a:srgbClr val="000000"/>
                </a:solidFill>
              </a:rPr>
              <a:t>phù</a:t>
            </a:r>
            <a:r>
              <a:rPr lang="en-US" sz="2500" dirty="0">
                <a:solidFill>
                  <a:srgbClr val="000000"/>
                </a:solidFill>
              </a:rPr>
              <a:t> </a:t>
            </a:r>
            <a:r>
              <a:rPr lang="en-US" sz="2500" dirty="0" err="1">
                <a:solidFill>
                  <a:srgbClr val="000000"/>
                </a:solidFill>
              </a:rPr>
              <a:t>hợp</a:t>
            </a:r>
            <a:r>
              <a:rPr lang="en-US" sz="2500" dirty="0">
                <a:solidFill>
                  <a:srgbClr val="000000"/>
                </a:solidFill>
              </a:rPr>
              <a:t> </a:t>
            </a:r>
            <a:r>
              <a:rPr lang="en-US" sz="2500" dirty="0" err="1">
                <a:solidFill>
                  <a:srgbClr val="000000"/>
                </a:solidFill>
              </a:rPr>
              <a:t>bấm</a:t>
            </a:r>
            <a:r>
              <a:rPr lang="en-US" sz="2500" dirty="0">
                <a:solidFill>
                  <a:srgbClr val="000000"/>
                </a:solidFill>
              </a:rPr>
              <a:t> “Paste here”.</a:t>
            </a:r>
          </a:p>
          <a:p>
            <a:pPr>
              <a:lnSpc>
                <a:spcPct val="150000"/>
              </a:lnSpc>
              <a:buNone/>
            </a:pPr>
            <a:r>
              <a:rPr lang="en-US" sz="2500" b="0" i="0" dirty="0">
                <a:solidFill>
                  <a:srgbClr val="000000"/>
                </a:solidFill>
                <a:effectLst/>
              </a:rPr>
              <a:t>5.2: Sau </a:t>
            </a:r>
            <a:r>
              <a:rPr lang="en-US" sz="2500" dirty="0" err="1">
                <a:solidFill>
                  <a:srgbClr val="000000"/>
                </a:solidFill>
              </a:rPr>
              <a:t>đó</a:t>
            </a:r>
            <a:r>
              <a:rPr lang="en-US" sz="2500" dirty="0">
                <a:solidFill>
                  <a:srgbClr val="000000"/>
                </a:solidFill>
              </a:rPr>
              <a:t> </a:t>
            </a:r>
            <a:r>
              <a:rPr lang="en-US" sz="2500" dirty="0" err="1">
                <a:solidFill>
                  <a:srgbClr val="000000"/>
                </a:solidFill>
              </a:rPr>
              <a:t>kéo</a:t>
            </a:r>
            <a:r>
              <a:rPr lang="en-US" sz="2500" dirty="0">
                <a:solidFill>
                  <a:srgbClr val="000000"/>
                </a:solidFill>
              </a:rPr>
              <a:t> </a:t>
            </a:r>
            <a:r>
              <a:rPr lang="en-US" sz="2500" dirty="0" err="1">
                <a:solidFill>
                  <a:srgbClr val="000000"/>
                </a:solidFill>
              </a:rPr>
              <a:t>thả</a:t>
            </a:r>
            <a:r>
              <a:rPr lang="en-US" sz="2500" dirty="0">
                <a:solidFill>
                  <a:srgbClr val="000000"/>
                </a:solidFill>
              </a:rPr>
              <a:t> </a:t>
            </a:r>
            <a:r>
              <a:rPr lang="en-US" sz="2500" dirty="0" err="1">
                <a:solidFill>
                  <a:srgbClr val="000000"/>
                </a:solidFill>
              </a:rPr>
              <a:t>hoặc</a:t>
            </a:r>
            <a:r>
              <a:rPr lang="en-US" sz="2500" dirty="0">
                <a:solidFill>
                  <a:srgbClr val="000000"/>
                </a:solidFill>
              </a:rPr>
              <a:t> </a:t>
            </a:r>
            <a:r>
              <a:rPr lang="en-US" sz="2500" dirty="0" err="1">
                <a:solidFill>
                  <a:srgbClr val="000000"/>
                </a:solidFill>
              </a:rPr>
              <a:t>chỉnh</a:t>
            </a:r>
            <a:r>
              <a:rPr lang="en-US" sz="2500" dirty="0">
                <a:solidFill>
                  <a:srgbClr val="000000"/>
                </a:solidFill>
              </a:rPr>
              <a:t> </a:t>
            </a:r>
            <a:r>
              <a:rPr lang="en-US" sz="2500" dirty="0" err="1">
                <a:solidFill>
                  <a:srgbClr val="000000"/>
                </a:solidFill>
              </a:rPr>
              <a:t>kích</a:t>
            </a:r>
            <a:r>
              <a:rPr lang="en-US" sz="2500" dirty="0">
                <a:solidFill>
                  <a:srgbClr val="000000"/>
                </a:solidFill>
              </a:rPr>
              <a:t> </a:t>
            </a:r>
            <a:r>
              <a:rPr lang="en-US" sz="2500" dirty="0" err="1">
                <a:solidFill>
                  <a:srgbClr val="000000"/>
                </a:solidFill>
              </a:rPr>
              <a:t>thước</a:t>
            </a:r>
            <a:r>
              <a:rPr lang="en-US" sz="2500" dirty="0">
                <a:solidFill>
                  <a:srgbClr val="000000"/>
                </a:solidFill>
              </a:rPr>
              <a:t> </a:t>
            </a:r>
            <a:r>
              <a:rPr lang="en-US" sz="2500" dirty="0" err="1">
                <a:solidFill>
                  <a:srgbClr val="000000"/>
                </a:solidFill>
              </a:rPr>
              <a:t>ảnh</a:t>
            </a:r>
            <a:r>
              <a:rPr lang="en-US" sz="2500" dirty="0">
                <a:solidFill>
                  <a:srgbClr val="000000"/>
                </a:solidFill>
              </a:rPr>
              <a:t> </a:t>
            </a:r>
            <a:r>
              <a:rPr lang="en-US" sz="2500" dirty="0" err="1">
                <a:solidFill>
                  <a:srgbClr val="000000"/>
                </a:solidFill>
              </a:rPr>
              <a:t>và</a:t>
            </a:r>
            <a:r>
              <a:rPr lang="en-US" sz="2500" dirty="0">
                <a:solidFill>
                  <a:srgbClr val="000000"/>
                </a:solidFill>
              </a:rPr>
              <a:t> di </a:t>
            </a:r>
            <a:r>
              <a:rPr lang="en-US" sz="2500" dirty="0" err="1">
                <a:solidFill>
                  <a:srgbClr val="000000"/>
                </a:solidFill>
              </a:rPr>
              <a:t>chuyển</a:t>
            </a:r>
            <a:r>
              <a:rPr lang="en-US" sz="2500" dirty="0">
                <a:solidFill>
                  <a:srgbClr val="000000"/>
                </a:solidFill>
              </a:rPr>
              <a:t> </a:t>
            </a:r>
            <a:r>
              <a:rPr lang="en-US" sz="2500" dirty="0" err="1">
                <a:solidFill>
                  <a:srgbClr val="000000"/>
                </a:solidFill>
              </a:rPr>
              <a:t>ảnh</a:t>
            </a:r>
            <a:r>
              <a:rPr lang="en-US" sz="2500" dirty="0">
                <a:solidFill>
                  <a:srgbClr val="000000"/>
                </a:solidFill>
              </a:rPr>
              <a:t> </a:t>
            </a:r>
            <a:r>
              <a:rPr lang="en-US" sz="2500" dirty="0" err="1">
                <a:solidFill>
                  <a:srgbClr val="000000"/>
                </a:solidFill>
              </a:rPr>
              <a:t>đến</a:t>
            </a:r>
            <a:r>
              <a:rPr lang="en-US" sz="2500" dirty="0">
                <a:solidFill>
                  <a:srgbClr val="000000"/>
                </a:solidFill>
              </a:rPr>
              <a:t> </a:t>
            </a:r>
            <a:r>
              <a:rPr lang="en-US" sz="2500" dirty="0" err="1">
                <a:solidFill>
                  <a:srgbClr val="000000"/>
                </a:solidFill>
              </a:rPr>
              <a:t>vị</a:t>
            </a:r>
            <a:r>
              <a:rPr lang="en-US" sz="2500" dirty="0">
                <a:solidFill>
                  <a:srgbClr val="000000"/>
                </a:solidFill>
              </a:rPr>
              <a:t> </a:t>
            </a:r>
            <a:r>
              <a:rPr lang="en-US" sz="2500" dirty="0" err="1">
                <a:solidFill>
                  <a:srgbClr val="000000"/>
                </a:solidFill>
              </a:rPr>
              <a:t>trí</a:t>
            </a:r>
            <a:r>
              <a:rPr lang="en-US" sz="2500" dirty="0">
                <a:solidFill>
                  <a:srgbClr val="000000"/>
                </a:solidFill>
              </a:rPr>
              <a:t> </a:t>
            </a:r>
            <a:r>
              <a:rPr lang="en-US" sz="2500" dirty="0" err="1">
                <a:solidFill>
                  <a:srgbClr val="000000"/>
                </a:solidFill>
              </a:rPr>
              <a:t>mong</a:t>
            </a:r>
            <a:r>
              <a:rPr lang="en-US" sz="2500" dirty="0">
                <a:solidFill>
                  <a:srgbClr val="000000"/>
                </a:solidFill>
              </a:rPr>
              <a:t> </a:t>
            </a:r>
            <a:r>
              <a:rPr lang="en-US" sz="2500" dirty="0" err="1">
                <a:solidFill>
                  <a:srgbClr val="000000"/>
                </a:solidFill>
              </a:rPr>
              <a:t>muốn</a:t>
            </a:r>
            <a:endParaRPr lang="vi-VN" sz="2500" b="0" i="0" dirty="0">
              <a:solidFill>
                <a:srgbClr val="000000"/>
              </a:solidFill>
              <a:effectLst/>
            </a:endParaRPr>
          </a:p>
        </p:txBody>
      </p:sp>
    </p:spTree>
    <p:extLst>
      <p:ext uri="{BB962C8B-B14F-4D97-AF65-F5344CB8AC3E}">
        <p14:creationId xmlns:p14="http://schemas.microsoft.com/office/powerpoint/2010/main" val="1397648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54A8B-6BD4-74AC-9FF0-FA2291E2DA7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1FF1E6-8567-3D03-EEC3-C58970446698}"/>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D325671F-0DCA-16F9-A273-0F347B320E0C}"/>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5B70B2F5-056D-5720-08D7-494DC5A17CC0}"/>
              </a:ext>
            </a:extLst>
          </p:cNvPr>
          <p:cNvSpPr txBox="1"/>
          <p:nvPr/>
        </p:nvSpPr>
        <p:spPr>
          <a:xfrm>
            <a:off x="533400" y="800100"/>
            <a:ext cx="13280136"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HƯỚNG DẪN ĐĂNG KÝ TÀI KHOẢN </a:t>
            </a:r>
            <a:r>
              <a:rPr lang="vi-VN" sz="4000" b="1" i="0" dirty="0">
                <a:solidFill>
                  <a:schemeClr val="accent6">
                    <a:lumMod val="75000"/>
                  </a:schemeClr>
                </a:solidFill>
                <a:effectLst/>
                <a:latin typeface="+mj-lt"/>
              </a:rPr>
              <a:t>F</a:t>
            </a:r>
            <a:r>
              <a:rPr lang="en-US" sz="4000" b="1" i="0" dirty="0">
                <a:solidFill>
                  <a:schemeClr val="accent6">
                    <a:lumMod val="75000"/>
                  </a:schemeClr>
                </a:solidFill>
                <a:effectLst/>
                <a:latin typeface="+mj-lt"/>
              </a:rPr>
              <a:t>IGMA</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3D2A83ED-43F8-ABCC-B517-6181EFCF53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38D1059B-288C-D0EB-1B9E-7EC8FB63D05C}"/>
              </a:ext>
            </a:extLst>
          </p:cNvPr>
          <p:cNvSpPr txBox="1"/>
          <p:nvPr/>
        </p:nvSpPr>
        <p:spPr>
          <a:xfrm>
            <a:off x="488732" y="2007882"/>
            <a:ext cx="17037268" cy="1305165"/>
          </a:xfrm>
          <a:prstGeom prst="rect">
            <a:avLst/>
          </a:prstGeom>
          <a:noFill/>
        </p:spPr>
        <p:txBody>
          <a:bodyPr wrap="square">
            <a:spAutoFit/>
          </a:bodyPr>
          <a:lstStyle/>
          <a:p>
            <a:pPr>
              <a:lnSpc>
                <a:spcPct val="150000"/>
              </a:lnSpc>
            </a:pPr>
            <a:r>
              <a:rPr lang="en-US" sz="2800" dirty="0">
                <a:solidFill>
                  <a:srgbClr val="061914"/>
                </a:solidFill>
              </a:rPr>
              <a:t>1. </a:t>
            </a:r>
            <a:r>
              <a:rPr lang="vi-VN" sz="2800" b="0" i="0" dirty="0">
                <a:solidFill>
                  <a:srgbClr val="061914"/>
                </a:solidFill>
                <a:effectLst/>
              </a:rPr>
              <a:t>Truy cập vào trang web Figma (https://www.figma.com/) và đăng ký tài khoản bằng cách nhấn nút “</a:t>
            </a:r>
            <a:r>
              <a:rPr lang="vi-VN" sz="2800" b="1" i="0" dirty="0">
                <a:solidFill>
                  <a:srgbClr val="061914"/>
                </a:solidFill>
                <a:effectLst/>
              </a:rPr>
              <a:t>Get </a:t>
            </a:r>
            <a:r>
              <a:rPr lang="en-US" sz="2800" b="1" dirty="0">
                <a:solidFill>
                  <a:srgbClr val="061914"/>
                </a:solidFill>
              </a:rPr>
              <a:t>s</a:t>
            </a:r>
            <a:r>
              <a:rPr lang="vi-VN" sz="2800" b="1" i="0" dirty="0">
                <a:solidFill>
                  <a:srgbClr val="061914"/>
                </a:solidFill>
                <a:effectLst/>
              </a:rPr>
              <a:t>tarted</a:t>
            </a:r>
            <a:r>
              <a:rPr lang="en-US" sz="2800" b="1" i="0" dirty="0">
                <a:solidFill>
                  <a:srgbClr val="061914"/>
                </a:solidFill>
                <a:effectLst/>
              </a:rPr>
              <a:t> for free</a:t>
            </a:r>
            <a:r>
              <a:rPr lang="vi-VN" sz="2800" b="0" i="0" dirty="0">
                <a:solidFill>
                  <a:srgbClr val="061914"/>
                </a:solidFill>
                <a:effectLst/>
              </a:rPr>
              <a:t>” trên trang chủ. Bạn có thể đăng ký bằng tài khoản Google hoặc email.</a:t>
            </a:r>
            <a:endParaRPr lang="en-US" sz="2800" dirty="0"/>
          </a:p>
        </p:txBody>
      </p:sp>
      <p:sp>
        <p:nvSpPr>
          <p:cNvPr id="9" name="TextBox 8">
            <a:extLst>
              <a:ext uri="{FF2B5EF4-FFF2-40B4-BE49-F238E27FC236}">
                <a16:creationId xmlns:a16="http://schemas.microsoft.com/office/drawing/2014/main" id="{7F0826A2-0064-641C-4A1E-4F605170237B}"/>
              </a:ext>
            </a:extLst>
          </p:cNvPr>
          <p:cNvSpPr txBox="1"/>
          <p:nvPr/>
        </p:nvSpPr>
        <p:spPr>
          <a:xfrm>
            <a:off x="2586228" y="8549640"/>
            <a:ext cx="4332733" cy="369332"/>
          </a:xfrm>
          <a:prstGeom prst="rect">
            <a:avLst/>
          </a:prstGeom>
          <a:noFill/>
        </p:spPr>
        <p:txBody>
          <a:bodyPr wrap="square">
            <a:spAutoFit/>
          </a:bodyPr>
          <a:lstStyle/>
          <a:p>
            <a:r>
              <a:rPr lang="vi-VN" b="0" i="0" dirty="0">
                <a:solidFill>
                  <a:srgbClr val="061914"/>
                </a:solidFill>
                <a:effectLst/>
              </a:rPr>
              <a:t>Hướng dẫn đăng ký và sử dụng Figma</a:t>
            </a:r>
            <a:endParaRPr lang="en-US" dirty="0"/>
          </a:p>
        </p:txBody>
      </p:sp>
      <p:sp>
        <p:nvSpPr>
          <p:cNvPr id="12" name="TextBox 11">
            <a:extLst>
              <a:ext uri="{FF2B5EF4-FFF2-40B4-BE49-F238E27FC236}">
                <a16:creationId xmlns:a16="http://schemas.microsoft.com/office/drawing/2014/main" id="{F2CD854C-B721-F887-7BE4-3E24B180FAD6}"/>
              </a:ext>
            </a:extLst>
          </p:cNvPr>
          <p:cNvSpPr txBox="1"/>
          <p:nvPr/>
        </p:nvSpPr>
        <p:spPr>
          <a:xfrm>
            <a:off x="11353800" y="8549639"/>
            <a:ext cx="4724400" cy="369333"/>
          </a:xfrm>
          <a:prstGeom prst="rect">
            <a:avLst/>
          </a:prstGeom>
          <a:noFill/>
        </p:spPr>
        <p:txBody>
          <a:bodyPr wrap="square">
            <a:spAutoFit/>
          </a:bodyPr>
          <a:lstStyle/>
          <a:p>
            <a:r>
              <a:rPr lang="en-US" b="0" i="0" dirty="0" err="1">
                <a:solidFill>
                  <a:srgbClr val="061914"/>
                </a:solidFill>
                <a:effectLst/>
              </a:rPr>
              <a:t>Đăng</a:t>
            </a:r>
            <a:r>
              <a:rPr lang="en-US" b="0" i="0" dirty="0">
                <a:solidFill>
                  <a:srgbClr val="061914"/>
                </a:solidFill>
                <a:effectLst/>
              </a:rPr>
              <a:t> </a:t>
            </a:r>
            <a:r>
              <a:rPr lang="en-US" b="0" i="0" dirty="0" err="1">
                <a:solidFill>
                  <a:srgbClr val="061914"/>
                </a:solidFill>
                <a:effectLst/>
              </a:rPr>
              <a:t>ký</a:t>
            </a:r>
            <a:r>
              <a:rPr lang="en-US" b="0" i="0" dirty="0">
                <a:solidFill>
                  <a:srgbClr val="061914"/>
                </a:solidFill>
                <a:effectLst/>
              </a:rPr>
              <a:t> </a:t>
            </a:r>
            <a:r>
              <a:rPr lang="en-US" b="0" i="0" dirty="0" err="1">
                <a:solidFill>
                  <a:srgbClr val="061914"/>
                </a:solidFill>
                <a:effectLst/>
              </a:rPr>
              <a:t>bằng</a:t>
            </a:r>
            <a:r>
              <a:rPr lang="en-US" b="0" i="0" dirty="0">
                <a:solidFill>
                  <a:srgbClr val="061914"/>
                </a:solidFill>
                <a:effectLst/>
              </a:rPr>
              <a:t> </a:t>
            </a:r>
            <a:r>
              <a:rPr lang="en-US" b="0" i="0" dirty="0" err="1">
                <a:solidFill>
                  <a:srgbClr val="061914"/>
                </a:solidFill>
                <a:effectLst/>
              </a:rPr>
              <a:t>tài</a:t>
            </a:r>
            <a:r>
              <a:rPr lang="en-US" b="0" i="0" dirty="0">
                <a:solidFill>
                  <a:srgbClr val="061914"/>
                </a:solidFill>
                <a:effectLst/>
              </a:rPr>
              <a:t> </a:t>
            </a:r>
            <a:r>
              <a:rPr lang="en-US" b="0" i="0" dirty="0" err="1">
                <a:solidFill>
                  <a:srgbClr val="061914"/>
                </a:solidFill>
                <a:effectLst/>
              </a:rPr>
              <a:t>khoản</a:t>
            </a:r>
            <a:r>
              <a:rPr lang="en-US" b="0" i="0" dirty="0">
                <a:solidFill>
                  <a:srgbClr val="061914"/>
                </a:solidFill>
                <a:effectLst/>
              </a:rPr>
              <a:t> Google </a:t>
            </a:r>
            <a:r>
              <a:rPr lang="en-US" b="0" i="0" dirty="0" err="1">
                <a:solidFill>
                  <a:srgbClr val="061914"/>
                </a:solidFill>
                <a:effectLst/>
              </a:rPr>
              <a:t>hoặc</a:t>
            </a:r>
            <a:r>
              <a:rPr lang="en-US" b="0" i="0" dirty="0">
                <a:solidFill>
                  <a:srgbClr val="061914"/>
                </a:solidFill>
                <a:effectLst/>
              </a:rPr>
              <a:t> email</a:t>
            </a:r>
            <a:endParaRPr lang="en-US" dirty="0"/>
          </a:p>
        </p:txBody>
      </p:sp>
      <p:pic>
        <p:nvPicPr>
          <p:cNvPr id="4098" name="Picture 2" descr="Cách sử dụng Figma cho người mới bắt đầu - Thiết lập tài khoản Figma của bạn">
            <a:extLst>
              <a:ext uri="{FF2B5EF4-FFF2-40B4-BE49-F238E27FC236}">
                <a16:creationId xmlns:a16="http://schemas.microsoft.com/office/drawing/2014/main" id="{685A8F74-A150-B309-F065-AF5F7DB18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956" y="3830943"/>
            <a:ext cx="7915275" cy="44481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ách sử dụng Figma cho người mới bắt đầu - Thiết lập tài khoản Figma của bạn">
            <a:extLst>
              <a:ext uri="{FF2B5EF4-FFF2-40B4-BE49-F238E27FC236}">
                <a16:creationId xmlns:a16="http://schemas.microsoft.com/office/drawing/2014/main" id="{0D54A1F9-6F53-11E9-3202-46991ADFD0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4468" y="3776923"/>
            <a:ext cx="8061434" cy="453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75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2992D-8309-355D-76BB-F4E039E740B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92BC8DB-7A90-ABDB-9144-F082BD6F6DAE}"/>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DC668694-D1C7-1B87-3066-E6CA77D3BEF7}"/>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2B5320A3-98B3-AF6F-805B-A122BCA90B38}"/>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44ED2A19-44CC-FF99-A722-D11B68D44AC4}"/>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DFEEA0C6-34D6-4EB1-83C5-0B195A062332}"/>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10A7D978-767C-62EE-EEA9-D22A755269FA}"/>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32E7A54A-BF0B-27F1-5989-DF59C31E479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826EB164-A8B3-6D8B-20F8-AD8FFBDC60B8}"/>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8" name="Picture 7">
            <a:extLst>
              <a:ext uri="{FF2B5EF4-FFF2-40B4-BE49-F238E27FC236}">
                <a16:creationId xmlns:a16="http://schemas.microsoft.com/office/drawing/2014/main" id="{39620F3D-7D7D-C20D-AF75-8D3FB21A2D9B}"/>
              </a:ext>
            </a:extLst>
          </p:cNvPr>
          <p:cNvPicPr>
            <a:picLocks noChangeAspect="1"/>
          </p:cNvPicPr>
          <p:nvPr/>
        </p:nvPicPr>
        <p:blipFill>
          <a:blip r:embed="rId6"/>
          <a:srcRect l="2703"/>
          <a:stretch/>
        </p:blipFill>
        <p:spPr>
          <a:xfrm>
            <a:off x="381000" y="2002867"/>
            <a:ext cx="9448800" cy="5753181"/>
          </a:xfrm>
          <a:prstGeom prst="rect">
            <a:avLst/>
          </a:prstGeom>
        </p:spPr>
      </p:pic>
      <p:pic>
        <p:nvPicPr>
          <p:cNvPr id="11" name="Picture 10">
            <a:extLst>
              <a:ext uri="{FF2B5EF4-FFF2-40B4-BE49-F238E27FC236}">
                <a16:creationId xmlns:a16="http://schemas.microsoft.com/office/drawing/2014/main" id="{EB9DF585-DC8C-A301-B7E8-C9483E6CDF2F}"/>
              </a:ext>
            </a:extLst>
          </p:cNvPr>
          <p:cNvPicPr>
            <a:picLocks noChangeAspect="1"/>
          </p:cNvPicPr>
          <p:nvPr/>
        </p:nvPicPr>
        <p:blipFill>
          <a:blip r:embed="rId7"/>
          <a:stretch>
            <a:fillRect/>
          </a:stretch>
        </p:blipFill>
        <p:spPr>
          <a:xfrm>
            <a:off x="10972800" y="1875060"/>
            <a:ext cx="4918298" cy="3968922"/>
          </a:xfrm>
          <a:prstGeom prst="rect">
            <a:avLst/>
          </a:prstGeom>
        </p:spPr>
      </p:pic>
      <p:sp>
        <p:nvSpPr>
          <p:cNvPr id="12" name="TextBox 11">
            <a:extLst>
              <a:ext uri="{FF2B5EF4-FFF2-40B4-BE49-F238E27FC236}">
                <a16:creationId xmlns:a16="http://schemas.microsoft.com/office/drawing/2014/main" id="{FD5B8457-88D8-5815-3FF3-B9F63FF92648}"/>
              </a:ext>
            </a:extLst>
          </p:cNvPr>
          <p:cNvSpPr txBox="1"/>
          <p:nvPr/>
        </p:nvSpPr>
        <p:spPr>
          <a:xfrm>
            <a:off x="10058400" y="5889747"/>
            <a:ext cx="8458200" cy="3483582"/>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6</a:t>
            </a:r>
            <a:r>
              <a:rPr lang="en-US" sz="2500" b="0" i="0" dirty="0">
                <a:solidFill>
                  <a:srgbClr val="000000"/>
                </a:solidFill>
                <a:effectLst/>
              </a:rPr>
              <a:t>: </a:t>
            </a:r>
            <a:r>
              <a:rPr lang="en-US" sz="2500" b="0" i="0" dirty="0" err="1">
                <a:solidFill>
                  <a:srgbClr val="000000"/>
                </a:solidFill>
                <a:effectLst/>
              </a:rPr>
              <a:t>Thêm</a:t>
            </a:r>
            <a:r>
              <a:rPr lang="en-US" sz="2500" b="0" i="0" dirty="0">
                <a:solidFill>
                  <a:srgbClr val="000000"/>
                </a:solidFill>
                <a:effectLst/>
              </a:rPr>
              <a:t> </a:t>
            </a:r>
            <a:r>
              <a:rPr lang="en-US" sz="2500" b="0" i="0" dirty="0" err="1">
                <a:solidFill>
                  <a:srgbClr val="000000"/>
                </a:solidFill>
                <a:effectLst/>
              </a:rPr>
              <a:t>tiêu</a:t>
            </a:r>
            <a:r>
              <a:rPr lang="en-US" sz="2500" b="0" i="0" dirty="0">
                <a:solidFill>
                  <a:srgbClr val="000000"/>
                </a:solidFill>
                <a:effectLst/>
              </a:rPr>
              <a:t> </a:t>
            </a:r>
            <a:r>
              <a:rPr lang="en-US" sz="2500" b="0" i="0" dirty="0" err="1">
                <a:solidFill>
                  <a:srgbClr val="000000"/>
                </a:solidFill>
                <a:effectLst/>
              </a:rPr>
              <a:t>đề</a:t>
            </a:r>
            <a:endParaRPr lang="en-US" sz="2500" b="0" i="0" dirty="0">
              <a:solidFill>
                <a:srgbClr val="000000"/>
              </a:solidFill>
              <a:effectLst/>
            </a:endParaRPr>
          </a:p>
          <a:p>
            <a:pPr>
              <a:lnSpc>
                <a:spcPct val="150000"/>
              </a:lnSpc>
              <a:buNone/>
            </a:pPr>
            <a:r>
              <a:rPr lang="en-US" sz="2500" dirty="0">
                <a:solidFill>
                  <a:srgbClr val="000000"/>
                </a:solidFill>
              </a:rPr>
              <a:t>6</a:t>
            </a:r>
            <a:r>
              <a:rPr lang="en-US" sz="2500" b="0" i="0" dirty="0">
                <a:solidFill>
                  <a:srgbClr val="000000"/>
                </a:solidFill>
                <a:effectLst/>
              </a:rPr>
              <a:t>.1: </a:t>
            </a:r>
            <a:r>
              <a:rPr lang="en-US" sz="2500" b="0" i="0" dirty="0" err="1">
                <a:solidFill>
                  <a:srgbClr val="000000"/>
                </a:solidFill>
                <a:effectLst/>
              </a:rPr>
              <a:t>Dùng</a:t>
            </a:r>
            <a:r>
              <a:rPr lang="en-US" sz="2500" b="0" i="0" dirty="0">
                <a:solidFill>
                  <a:srgbClr val="000000"/>
                </a:solidFill>
                <a:effectLst/>
              </a:rPr>
              <a:t> Text Tool </a:t>
            </a:r>
            <a:r>
              <a:rPr lang="en-US" sz="2500" b="0" i="0" dirty="0" err="1">
                <a:solidFill>
                  <a:srgbClr val="000000"/>
                </a:solidFill>
                <a:effectLst/>
              </a:rPr>
              <a:t>viết</a:t>
            </a:r>
            <a:r>
              <a:rPr lang="en-US" sz="2500" b="0" i="0" dirty="0">
                <a:solidFill>
                  <a:srgbClr val="000000"/>
                </a:solidFill>
                <a:effectLst/>
              </a:rPr>
              <a:t> : “</a:t>
            </a:r>
            <a:r>
              <a:rPr lang="en-US" sz="2500" b="0" i="0" dirty="0" err="1">
                <a:solidFill>
                  <a:srgbClr val="000000"/>
                </a:solidFill>
                <a:effectLst/>
              </a:rPr>
              <a:t>Đại</a:t>
            </a:r>
            <a:r>
              <a:rPr lang="en-US" sz="2500" b="0" i="0" dirty="0">
                <a:solidFill>
                  <a:srgbClr val="000000"/>
                </a:solidFill>
                <a:effectLst/>
              </a:rPr>
              <a:t> </a:t>
            </a:r>
            <a:r>
              <a:rPr lang="en-US" sz="2500" b="0" i="0" dirty="0" err="1">
                <a:solidFill>
                  <a:srgbClr val="000000"/>
                </a:solidFill>
                <a:effectLst/>
              </a:rPr>
              <a:t>học</a:t>
            </a:r>
            <a:r>
              <a:rPr lang="en-US" sz="2500" b="0" i="0" dirty="0">
                <a:solidFill>
                  <a:srgbClr val="000000"/>
                </a:solidFill>
                <a:effectLst/>
              </a:rPr>
              <a:t> </a:t>
            </a:r>
            <a:r>
              <a:rPr lang="en-US" sz="2500" b="0" i="0" dirty="0" err="1">
                <a:solidFill>
                  <a:srgbClr val="000000"/>
                </a:solidFill>
                <a:effectLst/>
              </a:rPr>
              <a:t>Đại</a:t>
            </a:r>
            <a:r>
              <a:rPr lang="en-US" sz="2500" b="0" i="0" dirty="0">
                <a:solidFill>
                  <a:srgbClr val="000000"/>
                </a:solidFill>
                <a:effectLst/>
              </a:rPr>
              <a:t> Nam Khoa Công </a:t>
            </a:r>
            <a:r>
              <a:rPr lang="en-US" sz="2500" b="0" i="0" dirty="0" err="1">
                <a:solidFill>
                  <a:srgbClr val="000000"/>
                </a:solidFill>
                <a:effectLst/>
              </a:rPr>
              <a:t>nghệ</a:t>
            </a:r>
            <a:r>
              <a:rPr lang="en-US" sz="2500" b="0" i="0" dirty="0">
                <a:solidFill>
                  <a:srgbClr val="000000"/>
                </a:solidFill>
                <a:effectLst/>
              </a:rPr>
              <a:t> </a:t>
            </a:r>
            <a:r>
              <a:rPr lang="en-US" sz="2500" b="0" i="0" dirty="0" err="1">
                <a:solidFill>
                  <a:srgbClr val="000000"/>
                </a:solidFill>
                <a:effectLst/>
              </a:rPr>
              <a:t>thông</a:t>
            </a:r>
            <a:r>
              <a:rPr lang="en-US" sz="2500" b="0" i="0" dirty="0">
                <a:solidFill>
                  <a:srgbClr val="000000"/>
                </a:solidFill>
                <a:effectLst/>
              </a:rPr>
              <a:t> tin”</a:t>
            </a:r>
          </a:p>
          <a:p>
            <a:pPr>
              <a:lnSpc>
                <a:spcPct val="150000"/>
              </a:lnSpc>
              <a:buNone/>
            </a:pPr>
            <a:r>
              <a:rPr lang="en-US" sz="2500" dirty="0">
                <a:solidFill>
                  <a:srgbClr val="000000"/>
                </a:solidFill>
              </a:rPr>
              <a:t>6.</a:t>
            </a:r>
            <a:r>
              <a:rPr lang="en-US" sz="2500" b="0" i="0" dirty="0">
                <a:solidFill>
                  <a:srgbClr val="000000"/>
                </a:solidFill>
                <a:effectLst/>
              </a:rPr>
              <a:t>2: </a:t>
            </a:r>
            <a:r>
              <a:rPr lang="en-US" sz="2500" b="0" i="0" dirty="0" err="1">
                <a:solidFill>
                  <a:srgbClr val="000000"/>
                </a:solidFill>
                <a:effectLst/>
              </a:rPr>
              <a:t>Chỉnh</a:t>
            </a:r>
            <a:r>
              <a:rPr lang="en-US" sz="2500" b="0" i="0" dirty="0">
                <a:solidFill>
                  <a:srgbClr val="000000"/>
                </a:solidFill>
                <a:effectLst/>
              </a:rPr>
              <a:t> </a:t>
            </a:r>
            <a:r>
              <a:rPr lang="en-US" sz="2500" b="0" i="0" dirty="0" err="1">
                <a:solidFill>
                  <a:srgbClr val="000000"/>
                </a:solidFill>
                <a:effectLst/>
              </a:rPr>
              <a:t>sửa</a:t>
            </a:r>
            <a:r>
              <a:rPr lang="en-US" sz="2500" dirty="0">
                <a:solidFill>
                  <a:srgbClr val="000000"/>
                </a:solidFill>
              </a:rPr>
              <a:t>: Font – Regular, Size: 20, Weight - Bold, </a:t>
            </a:r>
            <a:r>
              <a:rPr lang="en-US" sz="2500" dirty="0" err="1">
                <a:solidFill>
                  <a:srgbClr val="000000"/>
                </a:solidFill>
              </a:rPr>
              <a:t>Màu</a:t>
            </a:r>
            <a:r>
              <a:rPr lang="en-US" sz="2500" dirty="0">
                <a:solidFill>
                  <a:srgbClr val="000000"/>
                </a:solidFill>
              </a:rPr>
              <a:t> </a:t>
            </a:r>
            <a:r>
              <a:rPr lang="en-US" sz="2500" dirty="0" err="1">
                <a:solidFill>
                  <a:srgbClr val="000000"/>
                </a:solidFill>
              </a:rPr>
              <a:t>sắc</a:t>
            </a:r>
            <a:r>
              <a:rPr lang="en-US" sz="2500" dirty="0">
                <a:solidFill>
                  <a:srgbClr val="000000"/>
                </a:solidFill>
              </a:rPr>
              <a:t> – </a:t>
            </a:r>
            <a:r>
              <a:rPr lang="en-US" sz="2500" dirty="0" err="1">
                <a:solidFill>
                  <a:srgbClr val="000000"/>
                </a:solidFill>
              </a:rPr>
              <a:t>xanh</a:t>
            </a:r>
            <a:r>
              <a:rPr lang="en-US" sz="2500" dirty="0">
                <a:solidFill>
                  <a:srgbClr val="000000"/>
                </a:solidFill>
              </a:rPr>
              <a:t> than</a:t>
            </a:r>
          </a:p>
          <a:p>
            <a:pPr>
              <a:lnSpc>
                <a:spcPct val="150000"/>
              </a:lnSpc>
              <a:buNone/>
            </a:pPr>
            <a:r>
              <a:rPr lang="en-US" sz="2500" b="0" i="0" dirty="0">
                <a:solidFill>
                  <a:srgbClr val="FF0000"/>
                </a:solidFill>
                <a:effectLst/>
              </a:rPr>
              <a:t>(</a:t>
            </a:r>
            <a:r>
              <a:rPr lang="en-US" sz="2500" b="0" i="0" dirty="0" err="1">
                <a:solidFill>
                  <a:srgbClr val="FF0000"/>
                </a:solidFill>
                <a:effectLst/>
              </a:rPr>
              <a:t>Tương</a:t>
            </a:r>
            <a:r>
              <a:rPr lang="en-US" sz="2500" b="0" i="0" dirty="0">
                <a:solidFill>
                  <a:srgbClr val="FF0000"/>
                </a:solidFill>
                <a:effectLst/>
              </a:rPr>
              <a:t> </a:t>
            </a:r>
            <a:r>
              <a:rPr lang="en-US" sz="2500" b="0" i="0" dirty="0" err="1">
                <a:solidFill>
                  <a:srgbClr val="FF0000"/>
                </a:solidFill>
                <a:effectLst/>
              </a:rPr>
              <a:t>tự</a:t>
            </a:r>
            <a:r>
              <a:rPr lang="en-US" sz="2500" b="0" i="0" dirty="0">
                <a:solidFill>
                  <a:srgbClr val="FF0000"/>
                </a:solidFill>
                <a:effectLst/>
              </a:rPr>
              <a:t> </a:t>
            </a:r>
            <a:r>
              <a:rPr lang="en-US" sz="2500" b="0" i="0" dirty="0" err="1">
                <a:solidFill>
                  <a:srgbClr val="FF0000"/>
                </a:solidFill>
                <a:effectLst/>
              </a:rPr>
              <a:t>chỉnh</a:t>
            </a:r>
            <a:r>
              <a:rPr lang="en-US" sz="2500" b="0" i="0" dirty="0">
                <a:solidFill>
                  <a:srgbClr val="FF0000"/>
                </a:solidFill>
                <a:effectLst/>
              </a:rPr>
              <a:t> </a:t>
            </a:r>
            <a:r>
              <a:rPr lang="en-US" sz="2500" b="0" i="0" dirty="0" err="1">
                <a:solidFill>
                  <a:srgbClr val="FF0000"/>
                </a:solidFill>
                <a:effectLst/>
              </a:rPr>
              <a:t>sửa</a:t>
            </a:r>
            <a:r>
              <a:rPr lang="en-US" sz="2500" b="0" i="0" dirty="0">
                <a:solidFill>
                  <a:srgbClr val="FF0000"/>
                </a:solidFill>
                <a:effectLst/>
              </a:rPr>
              <a:t> </a:t>
            </a:r>
            <a:r>
              <a:rPr lang="en-US" sz="2500" b="0" i="0" dirty="0" err="1">
                <a:solidFill>
                  <a:srgbClr val="FF0000"/>
                </a:solidFill>
                <a:effectLst/>
              </a:rPr>
              <a:t>tại</a:t>
            </a:r>
            <a:r>
              <a:rPr lang="en-US" sz="2500" b="0" i="0" dirty="0">
                <a:solidFill>
                  <a:srgbClr val="FF0000"/>
                </a:solidFill>
                <a:effectLst/>
              </a:rPr>
              <a:t> Design </a:t>
            </a:r>
            <a:r>
              <a:rPr lang="en-US" sz="2500" b="0" i="0" dirty="0" err="1">
                <a:solidFill>
                  <a:srgbClr val="FF0000"/>
                </a:solidFill>
                <a:effectLst/>
              </a:rPr>
              <a:t>với</a:t>
            </a:r>
            <a:r>
              <a:rPr lang="en-US" sz="2500" b="0" i="0" dirty="0">
                <a:solidFill>
                  <a:srgbClr val="FF0000"/>
                </a:solidFill>
                <a:effectLst/>
              </a:rPr>
              <a:t> </a:t>
            </a:r>
            <a:r>
              <a:rPr lang="en-US" sz="2500" b="0" i="0" dirty="0" err="1">
                <a:solidFill>
                  <a:srgbClr val="FF0000"/>
                </a:solidFill>
                <a:effectLst/>
              </a:rPr>
              <a:t>các</a:t>
            </a:r>
            <a:r>
              <a:rPr lang="en-US" sz="2500" b="0" i="0" dirty="0">
                <a:solidFill>
                  <a:srgbClr val="FF0000"/>
                </a:solidFill>
                <a:effectLst/>
              </a:rPr>
              <a:t> text </a:t>
            </a:r>
            <a:r>
              <a:rPr lang="en-US" sz="2500" b="0" i="0" dirty="0" err="1">
                <a:solidFill>
                  <a:srgbClr val="FF0000"/>
                </a:solidFill>
                <a:effectLst/>
              </a:rPr>
              <a:t>khác</a:t>
            </a:r>
            <a:r>
              <a:rPr lang="en-US" sz="2500" dirty="0">
                <a:solidFill>
                  <a:srgbClr val="FF0000"/>
                </a:solidFill>
              </a:rPr>
              <a:t>) </a:t>
            </a:r>
            <a:endParaRPr lang="vi-VN" sz="2500" b="0" i="0" dirty="0">
              <a:solidFill>
                <a:srgbClr val="FF0000"/>
              </a:solidFill>
              <a:effectLst/>
            </a:endParaRPr>
          </a:p>
        </p:txBody>
      </p:sp>
    </p:spTree>
    <p:extLst>
      <p:ext uri="{BB962C8B-B14F-4D97-AF65-F5344CB8AC3E}">
        <p14:creationId xmlns:p14="http://schemas.microsoft.com/office/powerpoint/2010/main" val="395757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2992D-8309-355D-76BB-F4E039E740B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92BC8DB-7A90-ABDB-9144-F082BD6F6DAE}"/>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DC668694-D1C7-1B87-3066-E6CA77D3BEF7}"/>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2B5320A3-98B3-AF6F-805B-A122BCA90B38}"/>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44ED2A19-44CC-FF99-A722-D11B68D44AC4}"/>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DFEEA0C6-34D6-4EB1-83C5-0B195A062332}"/>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10A7D978-767C-62EE-EEA9-D22A755269FA}"/>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32E7A54A-BF0B-27F1-5989-DF59C31E479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826EB164-A8B3-6D8B-20F8-AD8FFBDC60B8}"/>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9" name="Picture 8">
            <a:extLst>
              <a:ext uri="{FF2B5EF4-FFF2-40B4-BE49-F238E27FC236}">
                <a16:creationId xmlns:a16="http://schemas.microsoft.com/office/drawing/2014/main" id="{E6FCAFAB-7796-E831-C601-A8ABC0E49396}"/>
              </a:ext>
            </a:extLst>
          </p:cNvPr>
          <p:cNvPicPr>
            <a:picLocks noChangeAspect="1"/>
          </p:cNvPicPr>
          <p:nvPr/>
        </p:nvPicPr>
        <p:blipFill>
          <a:blip r:embed="rId6"/>
          <a:stretch>
            <a:fillRect/>
          </a:stretch>
        </p:blipFill>
        <p:spPr>
          <a:xfrm>
            <a:off x="2362200" y="1911978"/>
            <a:ext cx="12344400" cy="5801932"/>
          </a:xfrm>
          <a:prstGeom prst="rect">
            <a:avLst/>
          </a:prstGeom>
        </p:spPr>
      </p:pic>
      <p:sp>
        <p:nvSpPr>
          <p:cNvPr id="12" name="TextBox 11">
            <a:extLst>
              <a:ext uri="{FF2B5EF4-FFF2-40B4-BE49-F238E27FC236}">
                <a16:creationId xmlns:a16="http://schemas.microsoft.com/office/drawing/2014/main" id="{01796A69-6309-4119-4538-68F194F154E6}"/>
              </a:ext>
            </a:extLst>
          </p:cNvPr>
          <p:cNvSpPr txBox="1"/>
          <p:nvPr/>
        </p:nvSpPr>
        <p:spPr>
          <a:xfrm>
            <a:off x="2819400" y="7663963"/>
            <a:ext cx="14668500" cy="1752339"/>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7: </a:t>
            </a:r>
            <a:r>
              <a:rPr lang="en-US" sz="2500" dirty="0" err="1">
                <a:solidFill>
                  <a:srgbClr val="000000"/>
                </a:solidFill>
              </a:rPr>
              <a:t>Tạo</a:t>
            </a:r>
            <a:r>
              <a:rPr lang="en-US" sz="2500" dirty="0">
                <a:solidFill>
                  <a:srgbClr val="000000"/>
                </a:solidFill>
              </a:rPr>
              <a:t> header </a:t>
            </a:r>
            <a:r>
              <a:rPr lang="en-US" sz="2500" dirty="0" err="1">
                <a:solidFill>
                  <a:srgbClr val="000000"/>
                </a:solidFill>
              </a:rPr>
              <a:t>dọc</a:t>
            </a:r>
            <a:endParaRPr lang="en-US" sz="2500" dirty="0">
              <a:solidFill>
                <a:srgbClr val="000000"/>
              </a:solidFill>
            </a:endParaRPr>
          </a:p>
          <a:p>
            <a:pPr>
              <a:lnSpc>
                <a:spcPct val="150000"/>
              </a:lnSpc>
              <a:buNone/>
            </a:pPr>
            <a:r>
              <a:rPr lang="en-US" sz="2500" b="0" i="0" dirty="0">
                <a:solidFill>
                  <a:srgbClr val="000000"/>
                </a:solidFill>
                <a:effectLst/>
              </a:rPr>
              <a:t>7.1: </a:t>
            </a:r>
            <a:r>
              <a:rPr lang="en-US" sz="2500" b="0" i="0" dirty="0" err="1">
                <a:solidFill>
                  <a:srgbClr val="000000"/>
                </a:solidFill>
                <a:effectLst/>
              </a:rPr>
              <a:t>Chọn</a:t>
            </a:r>
            <a:r>
              <a:rPr lang="en-US" sz="2500" b="0" i="0" dirty="0">
                <a:solidFill>
                  <a:srgbClr val="000000"/>
                </a:solidFill>
                <a:effectLst/>
              </a:rPr>
              <a:t> </a:t>
            </a:r>
            <a:r>
              <a:rPr lang="en-US" sz="2500" b="0" i="0" dirty="0" err="1">
                <a:solidFill>
                  <a:srgbClr val="000000"/>
                </a:solidFill>
                <a:effectLst/>
              </a:rPr>
              <a:t>khối</a:t>
            </a:r>
            <a:r>
              <a:rPr lang="en-US" sz="2500" b="0" i="0" dirty="0">
                <a:solidFill>
                  <a:srgbClr val="000000"/>
                </a:solidFill>
                <a:effectLst/>
              </a:rPr>
              <a:t> </a:t>
            </a:r>
            <a:r>
              <a:rPr lang="en-US" sz="2500" b="0" i="0" dirty="0" err="1">
                <a:solidFill>
                  <a:srgbClr val="000000"/>
                </a:solidFill>
                <a:effectLst/>
              </a:rPr>
              <a:t>hình</a:t>
            </a:r>
            <a:r>
              <a:rPr lang="en-US" sz="2500" b="0" i="0" dirty="0">
                <a:solidFill>
                  <a:srgbClr val="000000"/>
                </a:solidFill>
                <a:effectLst/>
              </a:rPr>
              <a:t> </a:t>
            </a:r>
            <a:r>
              <a:rPr lang="en-US" sz="2500" b="0" i="0" dirty="0" err="1">
                <a:solidFill>
                  <a:srgbClr val="000000"/>
                </a:solidFill>
                <a:effectLst/>
              </a:rPr>
              <a:t>chữ</a:t>
            </a:r>
            <a:r>
              <a:rPr lang="en-US" sz="2500" b="0" i="0" dirty="0">
                <a:solidFill>
                  <a:srgbClr val="000000"/>
                </a:solidFill>
                <a:effectLst/>
              </a:rPr>
              <a:t> </a:t>
            </a:r>
            <a:r>
              <a:rPr lang="en-US" sz="2500" b="0" i="0" dirty="0" err="1">
                <a:solidFill>
                  <a:srgbClr val="000000"/>
                </a:solidFill>
                <a:effectLst/>
              </a:rPr>
              <a:t>nhật</a:t>
            </a:r>
            <a:r>
              <a:rPr lang="en-US" sz="2500" b="0" i="0" dirty="0">
                <a:solidFill>
                  <a:srgbClr val="000000"/>
                </a:solidFill>
                <a:effectLst/>
              </a:rPr>
              <a:t> </a:t>
            </a:r>
            <a:r>
              <a:rPr lang="en-US" sz="2500" b="0" i="0" dirty="0" err="1">
                <a:solidFill>
                  <a:srgbClr val="000000"/>
                </a:solidFill>
                <a:effectLst/>
              </a:rPr>
              <a:t>sau</a:t>
            </a:r>
            <a:r>
              <a:rPr lang="en-US" sz="2500" b="0" i="0" dirty="0">
                <a:solidFill>
                  <a:srgbClr val="000000"/>
                </a:solidFill>
                <a:effectLst/>
              </a:rPr>
              <a:t> </a:t>
            </a:r>
            <a:r>
              <a:rPr lang="en-US" sz="2500" b="0" i="0" dirty="0" err="1">
                <a:solidFill>
                  <a:srgbClr val="000000"/>
                </a:solidFill>
                <a:effectLst/>
              </a:rPr>
              <a:t>đó</a:t>
            </a:r>
            <a:r>
              <a:rPr lang="en-US" sz="2500" b="0" i="0" dirty="0">
                <a:solidFill>
                  <a:srgbClr val="000000"/>
                </a:solidFill>
                <a:effectLst/>
              </a:rPr>
              <a:t> </a:t>
            </a:r>
            <a:r>
              <a:rPr lang="en-US" sz="2500" b="0" i="0" dirty="0" err="1">
                <a:solidFill>
                  <a:srgbClr val="000000"/>
                </a:solidFill>
                <a:effectLst/>
              </a:rPr>
              <a:t>chỉnh</a:t>
            </a:r>
            <a:r>
              <a:rPr lang="en-US" sz="2500" b="0" i="0" dirty="0">
                <a:solidFill>
                  <a:srgbClr val="000000"/>
                </a:solidFill>
                <a:effectLst/>
              </a:rPr>
              <a:t> </a:t>
            </a:r>
            <a:r>
              <a:rPr lang="en-US" sz="2500" b="0" i="0" dirty="0" err="1">
                <a:solidFill>
                  <a:srgbClr val="000000"/>
                </a:solidFill>
                <a:effectLst/>
              </a:rPr>
              <a:t>kích</a:t>
            </a:r>
            <a:r>
              <a:rPr lang="en-US" sz="2500" b="0" i="0" dirty="0">
                <a:solidFill>
                  <a:srgbClr val="000000"/>
                </a:solidFill>
                <a:effectLst/>
              </a:rPr>
              <a:t> </a:t>
            </a:r>
            <a:r>
              <a:rPr lang="en-US" sz="2500" b="0" i="0" dirty="0" err="1">
                <a:solidFill>
                  <a:srgbClr val="000000"/>
                </a:solidFill>
                <a:effectLst/>
              </a:rPr>
              <a:t>thước</a:t>
            </a:r>
            <a:r>
              <a:rPr lang="en-US" sz="2500" b="0" i="0" dirty="0">
                <a:solidFill>
                  <a:srgbClr val="000000"/>
                </a:solidFill>
                <a:effectLst/>
              </a:rPr>
              <a:t> 74 x 904.</a:t>
            </a:r>
          </a:p>
          <a:p>
            <a:pPr>
              <a:lnSpc>
                <a:spcPct val="150000"/>
              </a:lnSpc>
              <a:buNone/>
            </a:pPr>
            <a:r>
              <a:rPr lang="en-US" sz="2500" b="0" i="0" dirty="0">
                <a:solidFill>
                  <a:srgbClr val="000000"/>
                </a:solidFill>
                <a:effectLst/>
              </a:rPr>
              <a:t>7.2: </a:t>
            </a:r>
            <a:r>
              <a:rPr lang="en-US" sz="2500" b="0" i="0" dirty="0" err="1">
                <a:solidFill>
                  <a:srgbClr val="000000"/>
                </a:solidFill>
                <a:effectLst/>
              </a:rPr>
              <a:t>Tại</a:t>
            </a:r>
            <a:r>
              <a:rPr lang="en-US" sz="2500" b="0" i="0" dirty="0">
                <a:solidFill>
                  <a:srgbClr val="000000"/>
                </a:solidFill>
                <a:effectLst/>
              </a:rPr>
              <a:t> Effects </a:t>
            </a:r>
            <a:r>
              <a:rPr lang="en-US" sz="2500" b="0" i="0" dirty="0" err="1">
                <a:solidFill>
                  <a:srgbClr val="000000"/>
                </a:solidFill>
                <a:effectLst/>
              </a:rPr>
              <a:t>bấm</a:t>
            </a:r>
            <a:r>
              <a:rPr lang="en-US" sz="2500" b="0" i="0" dirty="0">
                <a:solidFill>
                  <a:srgbClr val="000000"/>
                </a:solidFill>
                <a:effectLst/>
              </a:rPr>
              <a:t> </a:t>
            </a:r>
            <a:r>
              <a:rPr lang="en-US" sz="2500" b="0" i="0" dirty="0" err="1">
                <a:solidFill>
                  <a:srgbClr val="000000"/>
                </a:solidFill>
                <a:effectLst/>
              </a:rPr>
              <a:t>chọn</a:t>
            </a:r>
            <a:r>
              <a:rPr lang="en-US" sz="2500" b="0" i="0" dirty="0">
                <a:solidFill>
                  <a:srgbClr val="000000"/>
                </a:solidFill>
                <a:effectLst/>
              </a:rPr>
              <a:t> </a:t>
            </a:r>
            <a:r>
              <a:rPr lang="en-US" sz="2500" b="0" i="0" dirty="0" err="1">
                <a:solidFill>
                  <a:srgbClr val="000000"/>
                </a:solidFill>
                <a:effectLst/>
              </a:rPr>
              <a:t>để</a:t>
            </a:r>
            <a:r>
              <a:rPr lang="en-US" sz="2500" b="0" i="0" dirty="0">
                <a:solidFill>
                  <a:srgbClr val="000000"/>
                </a:solidFill>
                <a:effectLst/>
              </a:rPr>
              <a:t> </a:t>
            </a:r>
            <a:r>
              <a:rPr lang="en-US" sz="2500" b="0" i="0" dirty="0" err="1">
                <a:solidFill>
                  <a:srgbClr val="000000"/>
                </a:solidFill>
                <a:effectLst/>
              </a:rPr>
              <a:t>tạo</a:t>
            </a:r>
            <a:r>
              <a:rPr lang="en-US" sz="2500" b="0" i="0" dirty="0">
                <a:solidFill>
                  <a:srgbClr val="000000"/>
                </a:solidFill>
                <a:effectLst/>
              </a:rPr>
              <a:t> </a:t>
            </a:r>
            <a:r>
              <a:rPr lang="en-US" sz="2500" b="0" i="0" dirty="0" err="1">
                <a:solidFill>
                  <a:srgbClr val="000000"/>
                </a:solidFill>
                <a:effectLst/>
              </a:rPr>
              <a:t>viền</a:t>
            </a:r>
            <a:r>
              <a:rPr lang="en-US" sz="2500" b="0" i="0" dirty="0">
                <a:solidFill>
                  <a:srgbClr val="000000"/>
                </a:solidFill>
                <a:effectLst/>
              </a:rPr>
              <a:t> </a:t>
            </a:r>
            <a:r>
              <a:rPr lang="en-US" sz="2500" b="0" i="0" dirty="0" err="1">
                <a:solidFill>
                  <a:srgbClr val="000000"/>
                </a:solidFill>
                <a:effectLst/>
              </a:rPr>
              <a:t>bóng</a:t>
            </a:r>
            <a:r>
              <a:rPr lang="en-US" sz="2500" b="0" i="0" dirty="0">
                <a:solidFill>
                  <a:srgbClr val="000000"/>
                </a:solidFill>
                <a:effectLst/>
              </a:rPr>
              <a:t> </a:t>
            </a:r>
            <a:r>
              <a:rPr lang="en-US" sz="2500" b="0" i="0" dirty="0" err="1">
                <a:solidFill>
                  <a:srgbClr val="000000"/>
                </a:solidFill>
                <a:effectLst/>
              </a:rPr>
              <a:t>cho</a:t>
            </a:r>
            <a:r>
              <a:rPr lang="en-US" sz="2500" b="0" i="0" dirty="0">
                <a:solidFill>
                  <a:srgbClr val="000000"/>
                </a:solidFill>
                <a:effectLst/>
              </a:rPr>
              <a:t> header</a:t>
            </a:r>
            <a:endParaRPr lang="vi-VN" sz="2500" b="0" i="0" dirty="0">
              <a:solidFill>
                <a:srgbClr val="FF0000"/>
              </a:solidFill>
              <a:effectLst/>
            </a:endParaRPr>
          </a:p>
        </p:txBody>
      </p:sp>
    </p:spTree>
    <p:extLst>
      <p:ext uri="{BB962C8B-B14F-4D97-AF65-F5344CB8AC3E}">
        <p14:creationId xmlns:p14="http://schemas.microsoft.com/office/powerpoint/2010/main" val="2304362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D0A03-56B0-D873-9836-929BAD8176E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82E7B3-B147-C8D5-FE62-CDB75733A7D7}"/>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99193141-51B5-C426-4911-B2658A22061F}"/>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E515CB1A-ADF9-2289-4EF0-05DAD9FBEFF1}"/>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331FDD0D-AA68-F25F-C625-E3992CAC74F6}"/>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52D2AEB4-7077-B479-F49C-D4E4A67014B2}"/>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692FD2D8-C915-446B-E32D-D833C662B6EF}"/>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715DCD81-3CC0-D10F-6A45-C33824DD91DC}"/>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49A58D56-F321-FC28-D9BF-5C16738F1A33}"/>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6" name="Picture 5">
            <a:extLst>
              <a:ext uri="{FF2B5EF4-FFF2-40B4-BE49-F238E27FC236}">
                <a16:creationId xmlns:a16="http://schemas.microsoft.com/office/drawing/2014/main" id="{F4069E1F-508B-456A-784B-2AC563B7D2EE}"/>
              </a:ext>
            </a:extLst>
          </p:cNvPr>
          <p:cNvPicPr>
            <a:picLocks noChangeAspect="1"/>
          </p:cNvPicPr>
          <p:nvPr/>
        </p:nvPicPr>
        <p:blipFill>
          <a:blip r:embed="rId6"/>
          <a:stretch>
            <a:fillRect/>
          </a:stretch>
        </p:blipFill>
        <p:spPr>
          <a:xfrm>
            <a:off x="2035536" y="2078830"/>
            <a:ext cx="6534792" cy="5520035"/>
          </a:xfrm>
          <a:prstGeom prst="rect">
            <a:avLst/>
          </a:prstGeom>
        </p:spPr>
      </p:pic>
      <p:pic>
        <p:nvPicPr>
          <p:cNvPr id="8" name="Picture 7">
            <a:extLst>
              <a:ext uri="{FF2B5EF4-FFF2-40B4-BE49-F238E27FC236}">
                <a16:creationId xmlns:a16="http://schemas.microsoft.com/office/drawing/2014/main" id="{991948FA-577C-2126-430D-B5A10DA5F54D}"/>
              </a:ext>
            </a:extLst>
          </p:cNvPr>
          <p:cNvPicPr>
            <a:picLocks noChangeAspect="1"/>
          </p:cNvPicPr>
          <p:nvPr/>
        </p:nvPicPr>
        <p:blipFill>
          <a:blip r:embed="rId7"/>
          <a:stretch>
            <a:fillRect/>
          </a:stretch>
        </p:blipFill>
        <p:spPr>
          <a:xfrm>
            <a:off x="9829800" y="2071211"/>
            <a:ext cx="7053767" cy="5527654"/>
          </a:xfrm>
          <a:prstGeom prst="rect">
            <a:avLst/>
          </a:prstGeom>
        </p:spPr>
      </p:pic>
      <p:sp>
        <p:nvSpPr>
          <p:cNvPr id="11" name="TextBox 10">
            <a:extLst>
              <a:ext uri="{FF2B5EF4-FFF2-40B4-BE49-F238E27FC236}">
                <a16:creationId xmlns:a16="http://schemas.microsoft.com/office/drawing/2014/main" id="{0C1B1994-B6AC-2B80-712E-B9E7296EC9B4}"/>
              </a:ext>
            </a:extLst>
          </p:cNvPr>
          <p:cNvSpPr txBox="1"/>
          <p:nvPr/>
        </p:nvSpPr>
        <p:spPr>
          <a:xfrm>
            <a:off x="1789424" y="7741189"/>
            <a:ext cx="14668500" cy="1752339"/>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8: </a:t>
            </a:r>
            <a:r>
              <a:rPr lang="en-US" sz="2500" dirty="0" err="1">
                <a:solidFill>
                  <a:srgbClr val="000000"/>
                </a:solidFill>
              </a:rPr>
              <a:t>Chọn</a:t>
            </a:r>
            <a:r>
              <a:rPr lang="en-US" sz="2500" dirty="0">
                <a:solidFill>
                  <a:srgbClr val="000000"/>
                </a:solidFill>
              </a:rPr>
              <a:t> icon </a:t>
            </a:r>
            <a:r>
              <a:rPr lang="en-US" sz="2500" dirty="0" err="1">
                <a:solidFill>
                  <a:srgbClr val="000000"/>
                </a:solidFill>
              </a:rPr>
              <a:t>cho</a:t>
            </a:r>
            <a:r>
              <a:rPr lang="en-US" sz="2500" dirty="0">
                <a:solidFill>
                  <a:srgbClr val="000000"/>
                </a:solidFill>
              </a:rPr>
              <a:t> header </a:t>
            </a:r>
            <a:r>
              <a:rPr lang="en-US" sz="2500" dirty="0" err="1">
                <a:solidFill>
                  <a:srgbClr val="000000"/>
                </a:solidFill>
              </a:rPr>
              <a:t>dọc</a:t>
            </a:r>
            <a:r>
              <a:rPr lang="en-US" sz="2500" dirty="0">
                <a:solidFill>
                  <a:srgbClr val="000000"/>
                </a:solidFill>
              </a:rPr>
              <a:t>, </a:t>
            </a:r>
            <a:r>
              <a:rPr lang="en-US" sz="2500" dirty="0" err="1">
                <a:solidFill>
                  <a:srgbClr val="000000"/>
                </a:solidFill>
              </a:rPr>
              <a:t>bấm</a:t>
            </a:r>
            <a:r>
              <a:rPr lang="en-US" sz="2500" dirty="0">
                <a:solidFill>
                  <a:srgbClr val="000000"/>
                </a:solidFill>
              </a:rPr>
              <a:t> </a:t>
            </a:r>
            <a:r>
              <a:rPr lang="en-US" sz="2500" dirty="0" err="1">
                <a:solidFill>
                  <a:srgbClr val="000000"/>
                </a:solidFill>
              </a:rPr>
              <a:t>tìm</a:t>
            </a:r>
            <a:r>
              <a:rPr lang="en-US" sz="2500" dirty="0">
                <a:solidFill>
                  <a:srgbClr val="000000"/>
                </a:solidFill>
              </a:rPr>
              <a:t> </a:t>
            </a:r>
            <a:r>
              <a:rPr lang="en-US" sz="2500" dirty="0" err="1">
                <a:solidFill>
                  <a:srgbClr val="000000"/>
                </a:solidFill>
              </a:rPr>
              <a:t>kiếm</a:t>
            </a:r>
            <a:r>
              <a:rPr lang="en-US" sz="2500" dirty="0">
                <a:solidFill>
                  <a:srgbClr val="000000"/>
                </a:solidFill>
              </a:rPr>
              <a:t> icon </a:t>
            </a:r>
            <a:r>
              <a:rPr lang="en-US" sz="2500" dirty="0" err="1">
                <a:solidFill>
                  <a:srgbClr val="000000"/>
                </a:solidFill>
              </a:rPr>
              <a:t>tại</a:t>
            </a:r>
            <a:r>
              <a:rPr lang="en-US" sz="2500" dirty="0">
                <a:solidFill>
                  <a:srgbClr val="000000"/>
                </a:solidFill>
              </a:rPr>
              <a:t> plugin @ </a:t>
            </a:r>
            <a:r>
              <a:rPr lang="en-US" sz="2500" dirty="0" err="1">
                <a:solidFill>
                  <a:srgbClr val="000000"/>
                </a:solidFill>
              </a:rPr>
              <a:t>widgest</a:t>
            </a:r>
            <a:r>
              <a:rPr lang="en-US" sz="2500" dirty="0">
                <a:solidFill>
                  <a:srgbClr val="000000"/>
                </a:solidFill>
              </a:rPr>
              <a:t> </a:t>
            </a:r>
            <a:r>
              <a:rPr lang="en-US" sz="2500" dirty="0" err="1">
                <a:solidFill>
                  <a:srgbClr val="000000"/>
                </a:solidFill>
              </a:rPr>
              <a:t>màn</a:t>
            </a:r>
            <a:r>
              <a:rPr lang="en-US" sz="2500" dirty="0">
                <a:solidFill>
                  <a:srgbClr val="000000"/>
                </a:solidFill>
              </a:rPr>
              <a:t> </a:t>
            </a:r>
            <a:r>
              <a:rPr lang="en-US" sz="2500" dirty="0" err="1">
                <a:solidFill>
                  <a:srgbClr val="000000"/>
                </a:solidFill>
              </a:rPr>
              <a:t>hình</a:t>
            </a:r>
            <a:r>
              <a:rPr lang="en-US" sz="2500" dirty="0">
                <a:solidFill>
                  <a:srgbClr val="000000"/>
                </a:solidFill>
              </a:rPr>
              <a:t> </a:t>
            </a:r>
            <a:r>
              <a:rPr lang="en-US" sz="2500" dirty="0" err="1">
                <a:solidFill>
                  <a:srgbClr val="000000"/>
                </a:solidFill>
              </a:rPr>
              <a:t>sẽ</a:t>
            </a:r>
            <a:r>
              <a:rPr lang="en-US" sz="2500" dirty="0">
                <a:solidFill>
                  <a:srgbClr val="000000"/>
                </a:solidFill>
              </a:rPr>
              <a:t> </a:t>
            </a:r>
            <a:r>
              <a:rPr lang="en-US" sz="2500" dirty="0" err="1">
                <a:solidFill>
                  <a:srgbClr val="000000"/>
                </a:solidFill>
              </a:rPr>
              <a:t>hiển</a:t>
            </a:r>
            <a:r>
              <a:rPr lang="en-US" sz="2500" dirty="0">
                <a:solidFill>
                  <a:srgbClr val="000000"/>
                </a:solidFill>
              </a:rPr>
              <a:t> </a:t>
            </a:r>
            <a:r>
              <a:rPr lang="en-US" sz="2500" dirty="0" err="1">
                <a:solidFill>
                  <a:srgbClr val="000000"/>
                </a:solidFill>
              </a:rPr>
              <a:t>thị</a:t>
            </a:r>
            <a:r>
              <a:rPr lang="en-US" sz="2500" dirty="0">
                <a:solidFill>
                  <a:srgbClr val="000000"/>
                </a:solidFill>
              </a:rPr>
              <a:t> </a:t>
            </a:r>
            <a:r>
              <a:rPr lang="en-US" sz="2500" dirty="0" err="1">
                <a:solidFill>
                  <a:srgbClr val="000000"/>
                </a:solidFill>
              </a:rPr>
              <a:t>ra</a:t>
            </a:r>
            <a:r>
              <a:rPr lang="en-US" sz="2500" dirty="0">
                <a:solidFill>
                  <a:srgbClr val="000000"/>
                </a:solidFill>
              </a:rPr>
              <a:t> </a:t>
            </a:r>
            <a:r>
              <a:rPr lang="en-US" sz="2500" dirty="0" err="1">
                <a:solidFill>
                  <a:srgbClr val="000000"/>
                </a:solidFill>
              </a:rPr>
              <a:t>các</a:t>
            </a:r>
            <a:r>
              <a:rPr lang="en-US" sz="2500" dirty="0">
                <a:solidFill>
                  <a:srgbClr val="000000"/>
                </a:solidFill>
              </a:rPr>
              <a:t> plugin </a:t>
            </a:r>
            <a:r>
              <a:rPr lang="en-US" sz="2500" dirty="0" err="1">
                <a:solidFill>
                  <a:srgbClr val="000000"/>
                </a:solidFill>
              </a:rPr>
              <a:t>liên</a:t>
            </a:r>
            <a:r>
              <a:rPr lang="en-US" sz="2500" dirty="0">
                <a:solidFill>
                  <a:srgbClr val="000000"/>
                </a:solidFill>
              </a:rPr>
              <a:t> </a:t>
            </a:r>
            <a:r>
              <a:rPr lang="en-US" sz="2500" dirty="0" err="1">
                <a:solidFill>
                  <a:srgbClr val="000000"/>
                </a:solidFill>
              </a:rPr>
              <a:t>quan</a:t>
            </a:r>
            <a:r>
              <a:rPr lang="en-US" sz="2500" dirty="0">
                <a:solidFill>
                  <a:srgbClr val="000000"/>
                </a:solidFill>
              </a:rPr>
              <a:t> </a:t>
            </a:r>
            <a:r>
              <a:rPr lang="en-US" sz="2500" dirty="0" err="1">
                <a:solidFill>
                  <a:srgbClr val="000000"/>
                </a:solidFill>
              </a:rPr>
              <a:t>đến</a:t>
            </a:r>
            <a:r>
              <a:rPr lang="en-US" sz="2500" dirty="0">
                <a:solidFill>
                  <a:srgbClr val="000000"/>
                </a:solidFill>
              </a:rPr>
              <a:t> icon </a:t>
            </a:r>
            <a:r>
              <a:rPr lang="en-US" sz="2500" dirty="0" err="1">
                <a:solidFill>
                  <a:srgbClr val="000000"/>
                </a:solidFill>
              </a:rPr>
              <a:t>chọn</a:t>
            </a:r>
            <a:r>
              <a:rPr lang="en-US" sz="2500" dirty="0">
                <a:solidFill>
                  <a:srgbClr val="000000"/>
                </a:solidFill>
              </a:rPr>
              <a:t> icon </a:t>
            </a:r>
            <a:r>
              <a:rPr lang="en-US" sz="2500" dirty="0" err="1">
                <a:solidFill>
                  <a:srgbClr val="000000"/>
                </a:solidFill>
              </a:rPr>
              <a:t>phù</a:t>
            </a:r>
            <a:r>
              <a:rPr lang="en-US" sz="2500" dirty="0">
                <a:solidFill>
                  <a:srgbClr val="000000"/>
                </a:solidFill>
              </a:rPr>
              <a:t> </a:t>
            </a:r>
            <a:r>
              <a:rPr lang="en-US" sz="2500" dirty="0" err="1">
                <a:solidFill>
                  <a:srgbClr val="000000"/>
                </a:solidFill>
              </a:rPr>
              <a:t>hợp</a:t>
            </a:r>
            <a:r>
              <a:rPr lang="en-US" sz="2500" dirty="0">
                <a:solidFill>
                  <a:srgbClr val="000000"/>
                </a:solidFill>
              </a:rPr>
              <a:t> </a:t>
            </a:r>
            <a:r>
              <a:rPr lang="en-US" sz="2500" dirty="0" err="1">
                <a:solidFill>
                  <a:srgbClr val="000000"/>
                </a:solidFill>
              </a:rPr>
              <a:t>bấm</a:t>
            </a:r>
            <a:r>
              <a:rPr lang="en-US" sz="2500" dirty="0">
                <a:solidFill>
                  <a:srgbClr val="000000"/>
                </a:solidFill>
              </a:rPr>
              <a:t> </a:t>
            </a:r>
            <a:r>
              <a:rPr lang="en-US" sz="2500" dirty="0" err="1">
                <a:solidFill>
                  <a:srgbClr val="000000"/>
                </a:solidFill>
              </a:rPr>
              <a:t>tải</a:t>
            </a:r>
            <a:r>
              <a:rPr lang="en-US" sz="2500" dirty="0">
                <a:solidFill>
                  <a:srgbClr val="000000"/>
                </a:solidFill>
              </a:rPr>
              <a:t> </a:t>
            </a:r>
            <a:r>
              <a:rPr lang="en-US" sz="2500" dirty="0" err="1">
                <a:solidFill>
                  <a:srgbClr val="000000"/>
                </a:solidFill>
              </a:rPr>
              <a:t>về</a:t>
            </a:r>
            <a:r>
              <a:rPr lang="en-US" sz="2500" dirty="0">
                <a:solidFill>
                  <a:srgbClr val="000000"/>
                </a:solidFill>
              </a:rPr>
              <a:t>. Hoàn </a:t>
            </a:r>
            <a:r>
              <a:rPr lang="en-US" sz="2500" dirty="0" err="1">
                <a:solidFill>
                  <a:srgbClr val="000000"/>
                </a:solidFill>
              </a:rPr>
              <a:t>tất</a:t>
            </a:r>
            <a:r>
              <a:rPr lang="en-US" sz="2500" dirty="0">
                <a:solidFill>
                  <a:srgbClr val="000000"/>
                </a:solidFill>
              </a:rPr>
              <a:t> </a:t>
            </a:r>
            <a:r>
              <a:rPr lang="en-US" sz="2500" dirty="0" err="1">
                <a:solidFill>
                  <a:srgbClr val="000000"/>
                </a:solidFill>
              </a:rPr>
              <a:t>tải</a:t>
            </a:r>
            <a:r>
              <a:rPr lang="en-US" sz="2500" dirty="0">
                <a:solidFill>
                  <a:srgbClr val="000000"/>
                </a:solidFill>
              </a:rPr>
              <a:t> </a:t>
            </a:r>
            <a:r>
              <a:rPr lang="en-US" sz="2500" dirty="0" err="1">
                <a:solidFill>
                  <a:srgbClr val="000000"/>
                </a:solidFill>
              </a:rPr>
              <a:t>sẽ</a:t>
            </a:r>
            <a:r>
              <a:rPr lang="en-US" sz="2500" dirty="0">
                <a:solidFill>
                  <a:srgbClr val="000000"/>
                </a:solidFill>
              </a:rPr>
              <a:t> </a:t>
            </a:r>
            <a:r>
              <a:rPr lang="en-US" sz="2500" dirty="0" err="1">
                <a:solidFill>
                  <a:srgbClr val="000000"/>
                </a:solidFill>
              </a:rPr>
              <a:t>tìm</a:t>
            </a:r>
            <a:r>
              <a:rPr lang="en-US" sz="2500" dirty="0">
                <a:solidFill>
                  <a:srgbClr val="000000"/>
                </a:solidFill>
              </a:rPr>
              <a:t> </a:t>
            </a:r>
            <a:r>
              <a:rPr lang="en-US" sz="2500" dirty="0" err="1">
                <a:solidFill>
                  <a:srgbClr val="000000"/>
                </a:solidFill>
              </a:rPr>
              <a:t>kiếm</a:t>
            </a:r>
            <a:r>
              <a:rPr lang="en-US" sz="2500" dirty="0">
                <a:solidFill>
                  <a:srgbClr val="000000"/>
                </a:solidFill>
              </a:rPr>
              <a:t> icon </a:t>
            </a:r>
            <a:r>
              <a:rPr lang="en-US" sz="2500" dirty="0" err="1">
                <a:solidFill>
                  <a:srgbClr val="000000"/>
                </a:solidFill>
              </a:rPr>
              <a:t>đang</a:t>
            </a:r>
            <a:r>
              <a:rPr lang="en-US" sz="2500" dirty="0">
                <a:solidFill>
                  <a:srgbClr val="000000"/>
                </a:solidFill>
              </a:rPr>
              <a:t> </a:t>
            </a:r>
            <a:r>
              <a:rPr lang="en-US" sz="2500" dirty="0" err="1">
                <a:solidFill>
                  <a:srgbClr val="000000"/>
                </a:solidFill>
              </a:rPr>
              <a:t>cần</a:t>
            </a:r>
            <a:r>
              <a:rPr lang="en-US" sz="2500" dirty="0">
                <a:solidFill>
                  <a:srgbClr val="000000"/>
                </a:solidFill>
              </a:rPr>
              <a:t>, </a:t>
            </a:r>
            <a:r>
              <a:rPr lang="en-US" sz="2500" dirty="0" err="1">
                <a:solidFill>
                  <a:srgbClr val="000000"/>
                </a:solidFill>
              </a:rPr>
              <a:t>nhập</a:t>
            </a:r>
            <a:r>
              <a:rPr lang="en-US" sz="2500" dirty="0">
                <a:solidFill>
                  <a:srgbClr val="000000"/>
                </a:solidFill>
              </a:rPr>
              <a:t> “Home” </a:t>
            </a:r>
            <a:r>
              <a:rPr lang="en-US" sz="2500" dirty="0" err="1">
                <a:solidFill>
                  <a:srgbClr val="000000"/>
                </a:solidFill>
              </a:rPr>
              <a:t>chọn</a:t>
            </a:r>
            <a:r>
              <a:rPr lang="en-US" sz="2500" dirty="0">
                <a:solidFill>
                  <a:srgbClr val="000000"/>
                </a:solidFill>
              </a:rPr>
              <a:t> icon </a:t>
            </a:r>
            <a:r>
              <a:rPr lang="en-US" sz="2500" dirty="0" err="1">
                <a:solidFill>
                  <a:srgbClr val="000000"/>
                </a:solidFill>
              </a:rPr>
              <a:t>phù</a:t>
            </a:r>
            <a:r>
              <a:rPr lang="en-US" sz="2500" dirty="0">
                <a:solidFill>
                  <a:srgbClr val="000000"/>
                </a:solidFill>
              </a:rPr>
              <a:t> </a:t>
            </a:r>
            <a:r>
              <a:rPr lang="en-US" sz="2500" dirty="0" err="1">
                <a:solidFill>
                  <a:srgbClr val="000000"/>
                </a:solidFill>
              </a:rPr>
              <a:t>hợp</a:t>
            </a:r>
            <a:endParaRPr lang="en-US" sz="2500" dirty="0">
              <a:solidFill>
                <a:srgbClr val="000000"/>
              </a:solidFill>
            </a:endParaRPr>
          </a:p>
        </p:txBody>
      </p:sp>
    </p:spTree>
    <p:extLst>
      <p:ext uri="{BB962C8B-B14F-4D97-AF65-F5344CB8AC3E}">
        <p14:creationId xmlns:p14="http://schemas.microsoft.com/office/powerpoint/2010/main" val="729390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E544-6179-7593-63CC-6371B2C13AA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41E8DED-5D69-B43D-4631-F8D3E456035E}"/>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4D13F799-CD18-7344-E858-A0A70C9B1B2A}"/>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A510849F-E930-A4C7-4F9C-5EEA8273CE72}"/>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4B1924F1-7237-549A-9448-B63795E635CC}"/>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2298EC32-E857-E1EE-F67A-0EC2527DD09F}"/>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3BA722C8-4FC8-9172-4D10-6304AAFC30DA}"/>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5B773687-5F7D-89EF-E01A-9989DEFB0AF1}"/>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0422848D-B506-6080-8ABD-632EE44307CB}"/>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7" name="Picture 6">
            <a:extLst>
              <a:ext uri="{FF2B5EF4-FFF2-40B4-BE49-F238E27FC236}">
                <a16:creationId xmlns:a16="http://schemas.microsoft.com/office/drawing/2014/main" id="{29C75F54-3A54-68C4-3868-B902A84A28C5}"/>
              </a:ext>
            </a:extLst>
          </p:cNvPr>
          <p:cNvPicPr>
            <a:picLocks noChangeAspect="1"/>
          </p:cNvPicPr>
          <p:nvPr/>
        </p:nvPicPr>
        <p:blipFill>
          <a:blip r:embed="rId6"/>
          <a:stretch>
            <a:fillRect/>
          </a:stretch>
        </p:blipFill>
        <p:spPr>
          <a:xfrm>
            <a:off x="592640" y="2193015"/>
            <a:ext cx="9237160" cy="4394518"/>
          </a:xfrm>
          <a:prstGeom prst="rect">
            <a:avLst/>
          </a:prstGeom>
        </p:spPr>
      </p:pic>
      <p:pic>
        <p:nvPicPr>
          <p:cNvPr id="11" name="Picture 10">
            <a:extLst>
              <a:ext uri="{FF2B5EF4-FFF2-40B4-BE49-F238E27FC236}">
                <a16:creationId xmlns:a16="http://schemas.microsoft.com/office/drawing/2014/main" id="{BD879F52-8F8F-C07A-9A6D-5DA758DC65F0}"/>
              </a:ext>
            </a:extLst>
          </p:cNvPr>
          <p:cNvPicPr>
            <a:picLocks noChangeAspect="1"/>
          </p:cNvPicPr>
          <p:nvPr/>
        </p:nvPicPr>
        <p:blipFill>
          <a:blip r:embed="rId7"/>
          <a:stretch>
            <a:fillRect/>
          </a:stretch>
        </p:blipFill>
        <p:spPr>
          <a:xfrm>
            <a:off x="10258240" y="2176015"/>
            <a:ext cx="7467600" cy="4428518"/>
          </a:xfrm>
          <a:prstGeom prst="rect">
            <a:avLst/>
          </a:prstGeom>
        </p:spPr>
      </p:pic>
      <p:sp>
        <p:nvSpPr>
          <p:cNvPr id="12" name="TextBox 11">
            <a:extLst>
              <a:ext uri="{FF2B5EF4-FFF2-40B4-BE49-F238E27FC236}">
                <a16:creationId xmlns:a16="http://schemas.microsoft.com/office/drawing/2014/main" id="{EA99610C-79EB-F665-44D9-3D2538B44B50}"/>
              </a:ext>
            </a:extLst>
          </p:cNvPr>
          <p:cNvSpPr txBox="1"/>
          <p:nvPr/>
        </p:nvSpPr>
        <p:spPr>
          <a:xfrm>
            <a:off x="1809748" y="7017344"/>
            <a:ext cx="6953252" cy="1752339"/>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9: </a:t>
            </a:r>
          </a:p>
          <a:p>
            <a:pPr>
              <a:lnSpc>
                <a:spcPct val="150000"/>
              </a:lnSpc>
              <a:buNone/>
            </a:pPr>
            <a:r>
              <a:rPr lang="en-US" sz="2500" dirty="0">
                <a:solidFill>
                  <a:srgbClr val="000000"/>
                </a:solidFill>
              </a:rPr>
              <a:t>9.1: </a:t>
            </a:r>
            <a:r>
              <a:rPr lang="en-US" sz="2500" dirty="0" err="1">
                <a:solidFill>
                  <a:srgbClr val="000000"/>
                </a:solidFill>
              </a:rPr>
              <a:t>Chọn</a:t>
            </a:r>
            <a:r>
              <a:rPr lang="en-US" sz="2500" dirty="0">
                <a:solidFill>
                  <a:srgbClr val="000000"/>
                </a:solidFill>
              </a:rPr>
              <a:t> 1 Frame </a:t>
            </a:r>
            <a:r>
              <a:rPr lang="en-US" sz="2500" dirty="0" err="1">
                <a:solidFill>
                  <a:srgbClr val="000000"/>
                </a:solidFill>
              </a:rPr>
              <a:t>chỉnh</a:t>
            </a:r>
            <a:r>
              <a:rPr lang="en-US" sz="2500" dirty="0">
                <a:solidFill>
                  <a:srgbClr val="000000"/>
                </a:solidFill>
              </a:rPr>
              <a:t> </a:t>
            </a:r>
            <a:r>
              <a:rPr lang="en-US" sz="2500" dirty="0" err="1">
                <a:solidFill>
                  <a:srgbClr val="000000"/>
                </a:solidFill>
              </a:rPr>
              <a:t>kích</a:t>
            </a:r>
            <a:r>
              <a:rPr lang="en-US" sz="2500" dirty="0">
                <a:solidFill>
                  <a:srgbClr val="000000"/>
                </a:solidFill>
              </a:rPr>
              <a:t> </a:t>
            </a:r>
            <a:r>
              <a:rPr lang="en-US" sz="2500" dirty="0" err="1">
                <a:solidFill>
                  <a:srgbClr val="000000"/>
                </a:solidFill>
              </a:rPr>
              <a:t>thước</a:t>
            </a:r>
            <a:r>
              <a:rPr lang="en-US" sz="2500" dirty="0">
                <a:solidFill>
                  <a:srgbClr val="000000"/>
                </a:solidFill>
              </a:rPr>
              <a:t> </a:t>
            </a:r>
            <a:r>
              <a:rPr lang="en-US" sz="2500" dirty="0" err="1">
                <a:solidFill>
                  <a:srgbClr val="000000"/>
                </a:solidFill>
              </a:rPr>
              <a:t>thành</a:t>
            </a:r>
            <a:r>
              <a:rPr lang="en-US" sz="2500" dirty="0">
                <a:solidFill>
                  <a:srgbClr val="000000"/>
                </a:solidFill>
              </a:rPr>
              <a:t> 1341x242 </a:t>
            </a:r>
            <a:r>
              <a:rPr lang="en-US" sz="2500" dirty="0" err="1">
                <a:solidFill>
                  <a:srgbClr val="000000"/>
                </a:solidFill>
              </a:rPr>
              <a:t>và</a:t>
            </a:r>
            <a:r>
              <a:rPr lang="en-US" sz="2500" dirty="0">
                <a:solidFill>
                  <a:srgbClr val="000000"/>
                </a:solidFill>
              </a:rPr>
              <a:t> </a:t>
            </a:r>
            <a:r>
              <a:rPr lang="en-US" sz="2500" dirty="0" err="1">
                <a:solidFill>
                  <a:srgbClr val="000000"/>
                </a:solidFill>
              </a:rPr>
              <a:t>bo</a:t>
            </a:r>
            <a:r>
              <a:rPr lang="en-US" sz="2500" dirty="0">
                <a:solidFill>
                  <a:srgbClr val="000000"/>
                </a:solidFill>
              </a:rPr>
              <a:t> </a:t>
            </a:r>
            <a:r>
              <a:rPr lang="en-US" sz="2500" dirty="0" err="1">
                <a:solidFill>
                  <a:srgbClr val="000000"/>
                </a:solidFill>
              </a:rPr>
              <a:t>góc</a:t>
            </a:r>
            <a:r>
              <a:rPr lang="en-US" sz="2500" dirty="0">
                <a:solidFill>
                  <a:srgbClr val="000000"/>
                </a:solidFill>
              </a:rPr>
              <a:t> 20 </a:t>
            </a:r>
          </a:p>
        </p:txBody>
      </p:sp>
      <p:sp>
        <p:nvSpPr>
          <p:cNvPr id="15" name="TextBox 14">
            <a:extLst>
              <a:ext uri="{FF2B5EF4-FFF2-40B4-BE49-F238E27FC236}">
                <a16:creationId xmlns:a16="http://schemas.microsoft.com/office/drawing/2014/main" id="{CDF90826-A0D2-1E13-F305-E8D569DD3166}"/>
              </a:ext>
            </a:extLst>
          </p:cNvPr>
          <p:cNvSpPr txBox="1"/>
          <p:nvPr/>
        </p:nvSpPr>
        <p:spPr>
          <a:xfrm>
            <a:off x="9448800" y="7017343"/>
            <a:ext cx="8458200" cy="2329420"/>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9: </a:t>
            </a:r>
          </a:p>
          <a:p>
            <a:pPr>
              <a:lnSpc>
                <a:spcPct val="150000"/>
              </a:lnSpc>
              <a:buNone/>
            </a:pPr>
            <a:r>
              <a:rPr lang="en-US" sz="2500" dirty="0">
                <a:solidFill>
                  <a:srgbClr val="000000"/>
                </a:solidFill>
              </a:rPr>
              <a:t>9.2:Copy 1 </a:t>
            </a:r>
            <a:r>
              <a:rPr lang="en-US" sz="2500" dirty="0" err="1">
                <a:solidFill>
                  <a:srgbClr val="000000"/>
                </a:solidFill>
              </a:rPr>
              <a:t>ảnh</a:t>
            </a:r>
            <a:r>
              <a:rPr lang="en-US" sz="2500" dirty="0">
                <a:solidFill>
                  <a:srgbClr val="000000"/>
                </a:solidFill>
              </a:rPr>
              <a:t> </a:t>
            </a:r>
            <a:r>
              <a:rPr lang="en-US" sz="2500" dirty="0" err="1">
                <a:solidFill>
                  <a:srgbClr val="000000"/>
                </a:solidFill>
              </a:rPr>
              <a:t>và</a:t>
            </a:r>
            <a:r>
              <a:rPr lang="en-US" sz="2500" dirty="0">
                <a:solidFill>
                  <a:srgbClr val="000000"/>
                </a:solidFill>
              </a:rPr>
              <a:t> </a:t>
            </a:r>
            <a:r>
              <a:rPr lang="en-US" sz="2500" dirty="0" err="1">
                <a:solidFill>
                  <a:srgbClr val="000000"/>
                </a:solidFill>
              </a:rPr>
              <a:t>tại</a:t>
            </a:r>
            <a:r>
              <a:rPr lang="en-US" sz="2500" dirty="0">
                <a:solidFill>
                  <a:srgbClr val="000000"/>
                </a:solidFill>
              </a:rPr>
              <a:t> Frame </a:t>
            </a:r>
            <a:r>
              <a:rPr lang="en-US" sz="2500" dirty="0" err="1">
                <a:solidFill>
                  <a:srgbClr val="000000"/>
                </a:solidFill>
              </a:rPr>
              <a:t>vừa</a:t>
            </a:r>
            <a:r>
              <a:rPr lang="en-US" sz="2500" dirty="0">
                <a:solidFill>
                  <a:srgbClr val="000000"/>
                </a:solidFill>
              </a:rPr>
              <a:t> </a:t>
            </a:r>
            <a:r>
              <a:rPr lang="en-US" sz="2500" dirty="0" err="1">
                <a:solidFill>
                  <a:srgbClr val="000000"/>
                </a:solidFill>
              </a:rPr>
              <a:t>tạo</a:t>
            </a:r>
            <a:r>
              <a:rPr lang="en-US" sz="2500" dirty="0">
                <a:solidFill>
                  <a:srgbClr val="000000"/>
                </a:solidFill>
              </a:rPr>
              <a:t> </a:t>
            </a:r>
            <a:r>
              <a:rPr lang="en-US" sz="2500" dirty="0" err="1">
                <a:solidFill>
                  <a:srgbClr val="000000"/>
                </a:solidFill>
              </a:rPr>
              <a:t>bấm</a:t>
            </a:r>
            <a:r>
              <a:rPr lang="en-US" sz="2500" dirty="0">
                <a:solidFill>
                  <a:srgbClr val="000000"/>
                </a:solidFill>
              </a:rPr>
              <a:t> Paste here, </a:t>
            </a:r>
            <a:r>
              <a:rPr lang="en-US" sz="2500" dirty="0" err="1">
                <a:solidFill>
                  <a:srgbClr val="000000"/>
                </a:solidFill>
              </a:rPr>
              <a:t>ảnh</a:t>
            </a:r>
            <a:r>
              <a:rPr lang="en-US" sz="2500" dirty="0">
                <a:solidFill>
                  <a:srgbClr val="000000"/>
                </a:solidFill>
              </a:rPr>
              <a:t> </a:t>
            </a:r>
            <a:r>
              <a:rPr lang="en-US" sz="2500" dirty="0" err="1">
                <a:solidFill>
                  <a:srgbClr val="000000"/>
                </a:solidFill>
              </a:rPr>
              <a:t>sẽ</a:t>
            </a:r>
            <a:r>
              <a:rPr lang="en-US" sz="2500" dirty="0">
                <a:solidFill>
                  <a:srgbClr val="000000"/>
                </a:solidFill>
              </a:rPr>
              <a:t> ở </a:t>
            </a:r>
            <a:r>
              <a:rPr lang="en-US" sz="2500" dirty="0" err="1">
                <a:solidFill>
                  <a:srgbClr val="000000"/>
                </a:solidFill>
              </a:rPr>
              <a:t>bên</a:t>
            </a:r>
            <a:r>
              <a:rPr lang="en-US" sz="2500" dirty="0">
                <a:solidFill>
                  <a:srgbClr val="000000"/>
                </a:solidFill>
              </a:rPr>
              <a:t> </a:t>
            </a:r>
            <a:r>
              <a:rPr lang="en-US" sz="2500" dirty="0" err="1">
                <a:solidFill>
                  <a:srgbClr val="000000"/>
                </a:solidFill>
              </a:rPr>
              <a:t>trong</a:t>
            </a:r>
            <a:r>
              <a:rPr lang="en-US" sz="2500" dirty="0">
                <a:solidFill>
                  <a:srgbClr val="000000"/>
                </a:solidFill>
              </a:rPr>
              <a:t> Frame, di </a:t>
            </a:r>
            <a:r>
              <a:rPr lang="en-US" sz="2500" dirty="0" err="1">
                <a:solidFill>
                  <a:srgbClr val="000000"/>
                </a:solidFill>
              </a:rPr>
              <a:t>chuyển</a:t>
            </a:r>
            <a:r>
              <a:rPr lang="en-US" sz="2500" dirty="0">
                <a:solidFill>
                  <a:srgbClr val="000000"/>
                </a:solidFill>
              </a:rPr>
              <a:t>, </a:t>
            </a:r>
            <a:r>
              <a:rPr lang="en-US" sz="2500" dirty="0" err="1">
                <a:solidFill>
                  <a:srgbClr val="000000"/>
                </a:solidFill>
              </a:rPr>
              <a:t>kéo</a:t>
            </a:r>
            <a:r>
              <a:rPr lang="en-US" sz="2500" dirty="0">
                <a:solidFill>
                  <a:srgbClr val="000000"/>
                </a:solidFill>
              </a:rPr>
              <a:t> </a:t>
            </a:r>
            <a:r>
              <a:rPr lang="en-US" sz="2500" dirty="0" err="1">
                <a:solidFill>
                  <a:srgbClr val="000000"/>
                </a:solidFill>
              </a:rPr>
              <a:t>thả</a:t>
            </a:r>
            <a:r>
              <a:rPr lang="en-US" sz="2500" dirty="0">
                <a:solidFill>
                  <a:srgbClr val="000000"/>
                </a:solidFill>
              </a:rPr>
              <a:t> </a:t>
            </a:r>
            <a:r>
              <a:rPr lang="en-US" sz="2500" dirty="0" err="1">
                <a:solidFill>
                  <a:srgbClr val="000000"/>
                </a:solidFill>
              </a:rPr>
              <a:t>ảnh</a:t>
            </a:r>
            <a:r>
              <a:rPr lang="en-US" sz="2500" dirty="0">
                <a:solidFill>
                  <a:srgbClr val="000000"/>
                </a:solidFill>
              </a:rPr>
              <a:t> </a:t>
            </a:r>
            <a:r>
              <a:rPr lang="en-US" sz="2500" dirty="0" err="1">
                <a:solidFill>
                  <a:srgbClr val="000000"/>
                </a:solidFill>
              </a:rPr>
              <a:t>để</a:t>
            </a:r>
            <a:r>
              <a:rPr lang="en-US" sz="2500" dirty="0">
                <a:solidFill>
                  <a:srgbClr val="000000"/>
                </a:solidFill>
              </a:rPr>
              <a:t> </a:t>
            </a:r>
            <a:r>
              <a:rPr lang="en-US" sz="2500" dirty="0" err="1">
                <a:solidFill>
                  <a:srgbClr val="000000"/>
                </a:solidFill>
              </a:rPr>
              <a:t>kích</a:t>
            </a:r>
            <a:r>
              <a:rPr lang="en-US" sz="2500" dirty="0">
                <a:solidFill>
                  <a:srgbClr val="000000"/>
                </a:solidFill>
              </a:rPr>
              <a:t> </a:t>
            </a:r>
            <a:r>
              <a:rPr lang="en-US" sz="2500" dirty="0" err="1">
                <a:solidFill>
                  <a:srgbClr val="000000"/>
                </a:solidFill>
              </a:rPr>
              <a:t>thước</a:t>
            </a:r>
            <a:r>
              <a:rPr lang="en-US" sz="2500" dirty="0">
                <a:solidFill>
                  <a:srgbClr val="000000"/>
                </a:solidFill>
              </a:rPr>
              <a:t> </a:t>
            </a:r>
            <a:r>
              <a:rPr lang="en-US" sz="2500" dirty="0" err="1">
                <a:solidFill>
                  <a:srgbClr val="000000"/>
                </a:solidFill>
              </a:rPr>
              <a:t>ảnh</a:t>
            </a:r>
            <a:r>
              <a:rPr lang="en-US" sz="2500" dirty="0">
                <a:solidFill>
                  <a:srgbClr val="000000"/>
                </a:solidFill>
              </a:rPr>
              <a:t> </a:t>
            </a:r>
            <a:r>
              <a:rPr lang="en-US" sz="2500" dirty="0" err="1">
                <a:solidFill>
                  <a:srgbClr val="000000"/>
                </a:solidFill>
              </a:rPr>
              <a:t>phù</a:t>
            </a:r>
            <a:r>
              <a:rPr lang="en-US" sz="2500" dirty="0">
                <a:solidFill>
                  <a:srgbClr val="000000"/>
                </a:solidFill>
              </a:rPr>
              <a:t> </a:t>
            </a:r>
            <a:r>
              <a:rPr lang="en-US" sz="2500" dirty="0" err="1">
                <a:solidFill>
                  <a:srgbClr val="000000"/>
                </a:solidFill>
              </a:rPr>
              <a:t>hợp</a:t>
            </a:r>
            <a:r>
              <a:rPr lang="en-US" sz="2500" dirty="0">
                <a:solidFill>
                  <a:srgbClr val="000000"/>
                </a:solidFill>
              </a:rPr>
              <a:t>.</a:t>
            </a:r>
          </a:p>
        </p:txBody>
      </p:sp>
    </p:spTree>
    <p:extLst>
      <p:ext uri="{BB962C8B-B14F-4D97-AF65-F5344CB8AC3E}">
        <p14:creationId xmlns:p14="http://schemas.microsoft.com/office/powerpoint/2010/main" val="1272567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3781B-315B-8073-2488-43801CDC661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B3ADABD-BCB9-8772-1E72-DA24357D487D}"/>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507CEC30-5608-E70E-A284-A276C24B94CE}"/>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1F5EBC1D-EB60-8378-BEF6-1C44DE2B50C2}"/>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71878960-7B0C-61BA-4A95-AFC186F0D974}"/>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09AC1F0A-4CF1-B9C9-D4B5-CC81967F64AA}"/>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D314723C-2265-4FA6-3FDE-F565A82799D5}"/>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CE8C931B-F844-34E8-39E8-1A8F2F87493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140A19DB-12CD-CB72-A050-A3543C66726C}"/>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6" name="Picture 5">
            <a:extLst>
              <a:ext uri="{FF2B5EF4-FFF2-40B4-BE49-F238E27FC236}">
                <a16:creationId xmlns:a16="http://schemas.microsoft.com/office/drawing/2014/main" id="{DCB82AAA-335D-4801-EA71-CDF59D316C9A}"/>
              </a:ext>
            </a:extLst>
          </p:cNvPr>
          <p:cNvPicPr>
            <a:picLocks noChangeAspect="1"/>
          </p:cNvPicPr>
          <p:nvPr/>
        </p:nvPicPr>
        <p:blipFill>
          <a:blip r:embed="rId6"/>
          <a:stretch>
            <a:fillRect/>
          </a:stretch>
        </p:blipFill>
        <p:spPr>
          <a:xfrm>
            <a:off x="496117" y="2330444"/>
            <a:ext cx="8536118" cy="4810255"/>
          </a:xfrm>
          <a:prstGeom prst="rect">
            <a:avLst/>
          </a:prstGeom>
        </p:spPr>
      </p:pic>
      <p:pic>
        <p:nvPicPr>
          <p:cNvPr id="9" name="Picture 8">
            <a:extLst>
              <a:ext uri="{FF2B5EF4-FFF2-40B4-BE49-F238E27FC236}">
                <a16:creationId xmlns:a16="http://schemas.microsoft.com/office/drawing/2014/main" id="{3FB9EF0D-6B77-ED31-56A1-AA86B1D6FD83}"/>
              </a:ext>
            </a:extLst>
          </p:cNvPr>
          <p:cNvPicPr>
            <a:picLocks noChangeAspect="1"/>
          </p:cNvPicPr>
          <p:nvPr/>
        </p:nvPicPr>
        <p:blipFill>
          <a:blip r:embed="rId7"/>
          <a:stretch>
            <a:fillRect/>
          </a:stretch>
        </p:blipFill>
        <p:spPr>
          <a:xfrm>
            <a:off x="9255766" y="2292344"/>
            <a:ext cx="8287557" cy="4848355"/>
          </a:xfrm>
          <a:prstGeom prst="rect">
            <a:avLst/>
          </a:prstGeom>
        </p:spPr>
      </p:pic>
      <p:sp>
        <p:nvSpPr>
          <p:cNvPr id="12" name="TextBox 11">
            <a:extLst>
              <a:ext uri="{FF2B5EF4-FFF2-40B4-BE49-F238E27FC236}">
                <a16:creationId xmlns:a16="http://schemas.microsoft.com/office/drawing/2014/main" id="{7DD094F6-E8CF-4481-70A4-B86E6815C83E}"/>
              </a:ext>
            </a:extLst>
          </p:cNvPr>
          <p:cNvSpPr txBox="1"/>
          <p:nvPr/>
        </p:nvSpPr>
        <p:spPr>
          <a:xfrm>
            <a:off x="491294" y="7140699"/>
            <a:ext cx="7966906" cy="1752339"/>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10: </a:t>
            </a:r>
          </a:p>
          <a:p>
            <a:pPr>
              <a:lnSpc>
                <a:spcPct val="150000"/>
              </a:lnSpc>
              <a:buNone/>
            </a:pPr>
            <a:r>
              <a:rPr lang="en-US" sz="2500" dirty="0">
                <a:solidFill>
                  <a:srgbClr val="000000"/>
                </a:solidFill>
              </a:rPr>
              <a:t>10.1: </a:t>
            </a:r>
            <a:r>
              <a:rPr lang="en-US" sz="2500" dirty="0" err="1">
                <a:solidFill>
                  <a:srgbClr val="000000"/>
                </a:solidFill>
              </a:rPr>
              <a:t>Tạo</a:t>
            </a:r>
            <a:r>
              <a:rPr lang="en-US" sz="2500" dirty="0">
                <a:solidFill>
                  <a:srgbClr val="000000"/>
                </a:solidFill>
              </a:rPr>
              <a:t> 1 </a:t>
            </a:r>
            <a:r>
              <a:rPr lang="en-US" sz="2500" dirty="0" err="1">
                <a:solidFill>
                  <a:srgbClr val="000000"/>
                </a:solidFill>
              </a:rPr>
              <a:t>hình</a:t>
            </a:r>
            <a:r>
              <a:rPr lang="en-US" sz="2500" dirty="0">
                <a:solidFill>
                  <a:srgbClr val="000000"/>
                </a:solidFill>
              </a:rPr>
              <a:t> </a:t>
            </a:r>
            <a:r>
              <a:rPr lang="en-US" sz="2500" dirty="0" err="1">
                <a:solidFill>
                  <a:srgbClr val="000000"/>
                </a:solidFill>
              </a:rPr>
              <a:t>tròn</a:t>
            </a:r>
            <a:r>
              <a:rPr lang="en-US" sz="2500" dirty="0">
                <a:solidFill>
                  <a:srgbClr val="000000"/>
                </a:solidFill>
              </a:rPr>
              <a:t> </a:t>
            </a:r>
            <a:r>
              <a:rPr lang="en-US" sz="2500" dirty="0" err="1">
                <a:solidFill>
                  <a:srgbClr val="000000"/>
                </a:solidFill>
              </a:rPr>
              <a:t>chỉnh</a:t>
            </a:r>
            <a:r>
              <a:rPr lang="en-US" sz="2500" dirty="0">
                <a:solidFill>
                  <a:srgbClr val="000000"/>
                </a:solidFill>
              </a:rPr>
              <a:t> </a:t>
            </a:r>
            <a:r>
              <a:rPr lang="en-US" sz="2500" dirty="0" err="1">
                <a:solidFill>
                  <a:srgbClr val="000000"/>
                </a:solidFill>
              </a:rPr>
              <a:t>kích</a:t>
            </a:r>
            <a:r>
              <a:rPr lang="en-US" sz="2500" dirty="0">
                <a:solidFill>
                  <a:srgbClr val="000000"/>
                </a:solidFill>
              </a:rPr>
              <a:t> </a:t>
            </a:r>
            <a:r>
              <a:rPr lang="en-US" sz="2500" dirty="0" err="1">
                <a:solidFill>
                  <a:srgbClr val="000000"/>
                </a:solidFill>
              </a:rPr>
              <a:t>thước</a:t>
            </a:r>
            <a:r>
              <a:rPr lang="en-US" sz="2500" dirty="0">
                <a:solidFill>
                  <a:srgbClr val="000000"/>
                </a:solidFill>
              </a:rPr>
              <a:t> </a:t>
            </a:r>
            <a:r>
              <a:rPr lang="en-US" sz="2500" dirty="0" err="1">
                <a:solidFill>
                  <a:srgbClr val="000000"/>
                </a:solidFill>
              </a:rPr>
              <a:t>phù</a:t>
            </a:r>
            <a:r>
              <a:rPr lang="en-US" sz="2500" dirty="0">
                <a:solidFill>
                  <a:srgbClr val="000000"/>
                </a:solidFill>
              </a:rPr>
              <a:t> </a:t>
            </a:r>
            <a:r>
              <a:rPr lang="en-US" sz="2500" dirty="0" err="1">
                <a:solidFill>
                  <a:srgbClr val="000000"/>
                </a:solidFill>
              </a:rPr>
              <a:t>hợp</a:t>
            </a:r>
            <a:r>
              <a:rPr lang="en-US" sz="2500" dirty="0">
                <a:solidFill>
                  <a:srgbClr val="000000"/>
                </a:solidFill>
              </a:rPr>
              <a:t> </a:t>
            </a:r>
          </a:p>
          <a:p>
            <a:pPr>
              <a:lnSpc>
                <a:spcPct val="150000"/>
              </a:lnSpc>
              <a:buNone/>
            </a:pPr>
            <a:r>
              <a:rPr lang="en-US" sz="2500" dirty="0" err="1">
                <a:solidFill>
                  <a:srgbClr val="000000"/>
                </a:solidFill>
              </a:rPr>
              <a:t>để</a:t>
            </a:r>
            <a:r>
              <a:rPr lang="en-US" sz="2500" dirty="0">
                <a:solidFill>
                  <a:srgbClr val="000000"/>
                </a:solidFill>
              </a:rPr>
              <a:t> </a:t>
            </a:r>
            <a:r>
              <a:rPr lang="en-US" sz="2500" dirty="0" err="1">
                <a:solidFill>
                  <a:srgbClr val="000000"/>
                </a:solidFill>
              </a:rPr>
              <a:t>làm</a:t>
            </a:r>
            <a:r>
              <a:rPr lang="en-US" sz="2500" dirty="0">
                <a:solidFill>
                  <a:srgbClr val="000000"/>
                </a:solidFill>
              </a:rPr>
              <a:t> </a:t>
            </a:r>
            <a:r>
              <a:rPr lang="en-US" sz="2500" dirty="0" err="1">
                <a:solidFill>
                  <a:srgbClr val="000000"/>
                </a:solidFill>
              </a:rPr>
              <a:t>viền</a:t>
            </a:r>
            <a:r>
              <a:rPr lang="en-US" sz="2500" dirty="0">
                <a:solidFill>
                  <a:srgbClr val="000000"/>
                </a:solidFill>
              </a:rPr>
              <a:t> </a:t>
            </a:r>
            <a:r>
              <a:rPr lang="en-US" sz="2500" dirty="0" err="1">
                <a:solidFill>
                  <a:srgbClr val="000000"/>
                </a:solidFill>
              </a:rPr>
              <a:t>ảnh</a:t>
            </a:r>
            <a:endParaRPr lang="en-US" sz="2500" dirty="0">
              <a:solidFill>
                <a:srgbClr val="000000"/>
              </a:solidFill>
            </a:endParaRPr>
          </a:p>
        </p:txBody>
      </p:sp>
      <p:sp>
        <p:nvSpPr>
          <p:cNvPr id="15" name="TextBox 14">
            <a:extLst>
              <a:ext uri="{FF2B5EF4-FFF2-40B4-BE49-F238E27FC236}">
                <a16:creationId xmlns:a16="http://schemas.microsoft.com/office/drawing/2014/main" id="{F067246E-3064-1396-B191-25A577F95D81}"/>
              </a:ext>
            </a:extLst>
          </p:cNvPr>
          <p:cNvSpPr txBox="1"/>
          <p:nvPr/>
        </p:nvSpPr>
        <p:spPr>
          <a:xfrm>
            <a:off x="8442767" y="7277100"/>
            <a:ext cx="8763000" cy="1752339"/>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10: </a:t>
            </a:r>
          </a:p>
          <a:p>
            <a:pPr>
              <a:lnSpc>
                <a:spcPct val="150000"/>
              </a:lnSpc>
              <a:buNone/>
            </a:pPr>
            <a:r>
              <a:rPr lang="en-US" sz="2500" dirty="0">
                <a:solidFill>
                  <a:srgbClr val="000000"/>
                </a:solidFill>
              </a:rPr>
              <a:t>10.2: Copy 1 </a:t>
            </a:r>
            <a:r>
              <a:rPr lang="en-US" sz="2500" dirty="0" err="1">
                <a:solidFill>
                  <a:srgbClr val="000000"/>
                </a:solidFill>
              </a:rPr>
              <a:t>hình</a:t>
            </a:r>
            <a:r>
              <a:rPr lang="en-US" sz="2500" dirty="0">
                <a:solidFill>
                  <a:srgbClr val="000000"/>
                </a:solidFill>
              </a:rPr>
              <a:t> </a:t>
            </a:r>
            <a:r>
              <a:rPr lang="en-US" sz="2500" dirty="0" err="1">
                <a:solidFill>
                  <a:srgbClr val="000000"/>
                </a:solidFill>
              </a:rPr>
              <a:t>ảnh</a:t>
            </a:r>
            <a:r>
              <a:rPr lang="en-US" sz="2500" dirty="0">
                <a:solidFill>
                  <a:srgbClr val="000000"/>
                </a:solidFill>
              </a:rPr>
              <a:t> </a:t>
            </a:r>
            <a:r>
              <a:rPr lang="en-US" sz="2500" dirty="0" err="1">
                <a:solidFill>
                  <a:srgbClr val="000000"/>
                </a:solidFill>
              </a:rPr>
              <a:t>dạng</a:t>
            </a:r>
            <a:r>
              <a:rPr lang="en-US" sz="2500" dirty="0">
                <a:solidFill>
                  <a:srgbClr val="000000"/>
                </a:solidFill>
              </a:rPr>
              <a:t> </a:t>
            </a:r>
            <a:r>
              <a:rPr lang="en-US" sz="2500" dirty="0" err="1">
                <a:solidFill>
                  <a:srgbClr val="000000"/>
                </a:solidFill>
              </a:rPr>
              <a:t>tròn</a:t>
            </a:r>
            <a:r>
              <a:rPr lang="en-US" sz="2500" dirty="0">
                <a:solidFill>
                  <a:srgbClr val="000000"/>
                </a:solidFill>
              </a:rPr>
              <a:t>, </a:t>
            </a:r>
            <a:r>
              <a:rPr lang="en-US" sz="2500" dirty="0" err="1">
                <a:solidFill>
                  <a:srgbClr val="000000"/>
                </a:solidFill>
              </a:rPr>
              <a:t>bấm</a:t>
            </a:r>
            <a:r>
              <a:rPr lang="en-US" sz="2500" dirty="0">
                <a:solidFill>
                  <a:srgbClr val="000000"/>
                </a:solidFill>
              </a:rPr>
              <a:t> Paste here </a:t>
            </a:r>
            <a:r>
              <a:rPr lang="en-US" sz="2500" dirty="0" err="1">
                <a:solidFill>
                  <a:srgbClr val="000000"/>
                </a:solidFill>
              </a:rPr>
              <a:t>chỉnh</a:t>
            </a:r>
            <a:r>
              <a:rPr lang="en-US" sz="2500" dirty="0">
                <a:solidFill>
                  <a:srgbClr val="000000"/>
                </a:solidFill>
              </a:rPr>
              <a:t> </a:t>
            </a:r>
            <a:r>
              <a:rPr lang="en-US" sz="2500" dirty="0" err="1">
                <a:solidFill>
                  <a:srgbClr val="000000"/>
                </a:solidFill>
              </a:rPr>
              <a:t>sửa</a:t>
            </a:r>
            <a:r>
              <a:rPr lang="en-US" sz="2500" dirty="0">
                <a:solidFill>
                  <a:srgbClr val="000000"/>
                </a:solidFill>
              </a:rPr>
              <a:t> </a:t>
            </a:r>
            <a:r>
              <a:rPr lang="en-US" sz="2500" dirty="0" err="1">
                <a:solidFill>
                  <a:srgbClr val="000000"/>
                </a:solidFill>
              </a:rPr>
              <a:t>kích</a:t>
            </a:r>
            <a:r>
              <a:rPr lang="en-US" sz="2500" dirty="0">
                <a:solidFill>
                  <a:srgbClr val="000000"/>
                </a:solidFill>
              </a:rPr>
              <a:t> </a:t>
            </a:r>
            <a:r>
              <a:rPr lang="en-US" sz="2500" dirty="0" err="1">
                <a:solidFill>
                  <a:srgbClr val="000000"/>
                </a:solidFill>
              </a:rPr>
              <a:t>thước</a:t>
            </a:r>
            <a:r>
              <a:rPr lang="en-US" sz="2500" dirty="0">
                <a:solidFill>
                  <a:srgbClr val="000000"/>
                </a:solidFill>
              </a:rPr>
              <a:t> </a:t>
            </a:r>
            <a:r>
              <a:rPr lang="en-US" sz="2500" dirty="0" err="1">
                <a:solidFill>
                  <a:srgbClr val="000000"/>
                </a:solidFill>
              </a:rPr>
              <a:t>ảnh</a:t>
            </a:r>
            <a:r>
              <a:rPr lang="en-US" sz="2500" dirty="0">
                <a:solidFill>
                  <a:srgbClr val="000000"/>
                </a:solidFill>
              </a:rPr>
              <a:t>, di </a:t>
            </a:r>
            <a:r>
              <a:rPr lang="en-US" sz="2500" dirty="0" err="1">
                <a:solidFill>
                  <a:srgbClr val="000000"/>
                </a:solidFill>
              </a:rPr>
              <a:t>chuyển</a:t>
            </a:r>
            <a:r>
              <a:rPr lang="en-US" sz="2500" dirty="0">
                <a:solidFill>
                  <a:srgbClr val="000000"/>
                </a:solidFill>
              </a:rPr>
              <a:t> </a:t>
            </a:r>
            <a:r>
              <a:rPr lang="en-US" sz="2500" dirty="0" err="1">
                <a:solidFill>
                  <a:srgbClr val="000000"/>
                </a:solidFill>
              </a:rPr>
              <a:t>ảnh</a:t>
            </a:r>
            <a:r>
              <a:rPr lang="en-US" sz="2500" dirty="0">
                <a:solidFill>
                  <a:srgbClr val="000000"/>
                </a:solidFill>
              </a:rPr>
              <a:t> </a:t>
            </a:r>
            <a:r>
              <a:rPr lang="en-US" sz="2500" dirty="0" err="1">
                <a:solidFill>
                  <a:srgbClr val="000000"/>
                </a:solidFill>
              </a:rPr>
              <a:t>lên</a:t>
            </a:r>
            <a:r>
              <a:rPr lang="en-US" sz="2500" dirty="0">
                <a:solidFill>
                  <a:srgbClr val="000000"/>
                </a:solidFill>
              </a:rPr>
              <a:t> </a:t>
            </a:r>
            <a:r>
              <a:rPr lang="en-US" sz="2500" dirty="0" err="1">
                <a:solidFill>
                  <a:srgbClr val="000000"/>
                </a:solidFill>
              </a:rPr>
              <a:t>trên</a:t>
            </a:r>
            <a:r>
              <a:rPr lang="en-US" sz="2500" dirty="0">
                <a:solidFill>
                  <a:srgbClr val="000000"/>
                </a:solidFill>
              </a:rPr>
              <a:t> </a:t>
            </a:r>
            <a:r>
              <a:rPr lang="en-US" sz="2500" dirty="0" err="1">
                <a:solidFill>
                  <a:srgbClr val="000000"/>
                </a:solidFill>
              </a:rPr>
              <a:t>hình</a:t>
            </a:r>
            <a:r>
              <a:rPr lang="en-US" sz="2500" dirty="0">
                <a:solidFill>
                  <a:srgbClr val="000000"/>
                </a:solidFill>
              </a:rPr>
              <a:t> </a:t>
            </a:r>
            <a:r>
              <a:rPr lang="en-US" sz="2500" dirty="0" err="1">
                <a:solidFill>
                  <a:srgbClr val="000000"/>
                </a:solidFill>
              </a:rPr>
              <a:t>tròn</a:t>
            </a:r>
            <a:r>
              <a:rPr lang="en-US" sz="2500" dirty="0">
                <a:solidFill>
                  <a:srgbClr val="000000"/>
                </a:solidFill>
              </a:rPr>
              <a:t> </a:t>
            </a:r>
          </a:p>
        </p:txBody>
      </p:sp>
    </p:spTree>
    <p:extLst>
      <p:ext uri="{BB962C8B-B14F-4D97-AF65-F5344CB8AC3E}">
        <p14:creationId xmlns:p14="http://schemas.microsoft.com/office/powerpoint/2010/main" val="381845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871DB-438B-6FC6-B210-B2C7A0DA695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69B9DD0-104B-3535-C012-6EA090986513}"/>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46CF46FF-B361-63E8-E70B-77A3C356C67B}"/>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3BA92ADA-CD7D-577F-54B8-180C96F5510E}"/>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BD3488B6-4CDF-E001-D313-E27CEAE09702}"/>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0E2BDC41-2009-DF8B-2239-5A643D470130}"/>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EA45D15C-87FA-4409-1297-79CB5527B2A5}"/>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D83B0F86-13F5-B035-2509-D7144280B744}"/>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6C006039-4807-21FE-9E5B-6C180AAD5B56}"/>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7" name="Picture 6">
            <a:extLst>
              <a:ext uri="{FF2B5EF4-FFF2-40B4-BE49-F238E27FC236}">
                <a16:creationId xmlns:a16="http://schemas.microsoft.com/office/drawing/2014/main" id="{066B1353-8873-3621-E956-8BBE71482034}"/>
              </a:ext>
            </a:extLst>
          </p:cNvPr>
          <p:cNvPicPr>
            <a:picLocks noChangeAspect="1"/>
          </p:cNvPicPr>
          <p:nvPr/>
        </p:nvPicPr>
        <p:blipFill>
          <a:blip r:embed="rId6"/>
          <a:stretch>
            <a:fillRect/>
          </a:stretch>
        </p:blipFill>
        <p:spPr>
          <a:xfrm>
            <a:off x="494002" y="2599221"/>
            <a:ext cx="8497598" cy="4922302"/>
          </a:xfrm>
          <a:prstGeom prst="rect">
            <a:avLst/>
          </a:prstGeom>
        </p:spPr>
      </p:pic>
      <p:pic>
        <p:nvPicPr>
          <p:cNvPr id="11" name="Picture 10">
            <a:extLst>
              <a:ext uri="{FF2B5EF4-FFF2-40B4-BE49-F238E27FC236}">
                <a16:creationId xmlns:a16="http://schemas.microsoft.com/office/drawing/2014/main" id="{50D5D76E-D645-9018-A136-230D097210AC}"/>
              </a:ext>
            </a:extLst>
          </p:cNvPr>
          <p:cNvPicPr>
            <a:picLocks noChangeAspect="1"/>
          </p:cNvPicPr>
          <p:nvPr/>
        </p:nvPicPr>
        <p:blipFill>
          <a:blip r:embed="rId7"/>
          <a:stretch>
            <a:fillRect/>
          </a:stretch>
        </p:blipFill>
        <p:spPr>
          <a:xfrm>
            <a:off x="9206640" y="2618770"/>
            <a:ext cx="8799413" cy="4959270"/>
          </a:xfrm>
          <a:prstGeom prst="rect">
            <a:avLst/>
          </a:prstGeom>
        </p:spPr>
      </p:pic>
      <p:sp>
        <p:nvSpPr>
          <p:cNvPr id="12" name="TextBox 11">
            <a:extLst>
              <a:ext uri="{FF2B5EF4-FFF2-40B4-BE49-F238E27FC236}">
                <a16:creationId xmlns:a16="http://schemas.microsoft.com/office/drawing/2014/main" id="{94FFCF24-2BF0-AB2A-5F35-FACC9D96A1DA}"/>
              </a:ext>
            </a:extLst>
          </p:cNvPr>
          <p:cNvSpPr txBox="1"/>
          <p:nvPr/>
        </p:nvSpPr>
        <p:spPr>
          <a:xfrm>
            <a:off x="579138" y="7578040"/>
            <a:ext cx="7966906" cy="1821589"/>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11: </a:t>
            </a:r>
            <a:r>
              <a:rPr lang="en-US" sz="2500" dirty="0" err="1">
                <a:solidFill>
                  <a:srgbClr val="000000"/>
                </a:solidFill>
              </a:rPr>
              <a:t>Tạo</a:t>
            </a:r>
            <a:r>
              <a:rPr lang="en-US" sz="2500" dirty="0">
                <a:solidFill>
                  <a:srgbClr val="000000"/>
                </a:solidFill>
              </a:rPr>
              <a:t> 3 t</a:t>
            </a:r>
            <a:r>
              <a:rPr lang="vi-VN" sz="2500" dirty="0"/>
              <a:t>hanh tab điều hướng</a:t>
            </a:r>
            <a:r>
              <a:rPr lang="en-US" sz="2500" dirty="0">
                <a:solidFill>
                  <a:srgbClr val="000000"/>
                </a:solidFill>
              </a:rPr>
              <a:t> </a:t>
            </a:r>
          </a:p>
          <a:p>
            <a:pPr>
              <a:lnSpc>
                <a:spcPct val="150000"/>
              </a:lnSpc>
              <a:buNone/>
            </a:pPr>
            <a:r>
              <a:rPr lang="en-US" sz="2500" dirty="0">
                <a:solidFill>
                  <a:srgbClr val="000000"/>
                </a:solidFill>
              </a:rPr>
              <a:t>11.1:  </a:t>
            </a:r>
            <a:r>
              <a:rPr lang="en-US" sz="2500" dirty="0" err="1">
                <a:solidFill>
                  <a:srgbClr val="000000"/>
                </a:solidFill>
              </a:rPr>
              <a:t>Tạo</a:t>
            </a:r>
            <a:r>
              <a:rPr lang="en-US" sz="2500" dirty="0">
                <a:solidFill>
                  <a:srgbClr val="000000"/>
                </a:solidFill>
              </a:rPr>
              <a:t> 1 </a:t>
            </a:r>
            <a:r>
              <a:rPr lang="en-US" sz="2500" dirty="0" err="1">
                <a:solidFill>
                  <a:srgbClr val="000000"/>
                </a:solidFill>
              </a:rPr>
              <a:t>hình</a:t>
            </a:r>
            <a:r>
              <a:rPr lang="en-US" sz="2500" dirty="0">
                <a:solidFill>
                  <a:srgbClr val="000000"/>
                </a:solidFill>
              </a:rPr>
              <a:t> </a:t>
            </a:r>
            <a:r>
              <a:rPr lang="en-US" sz="2500" dirty="0" err="1">
                <a:solidFill>
                  <a:srgbClr val="000000"/>
                </a:solidFill>
              </a:rPr>
              <a:t>chữ</a:t>
            </a:r>
            <a:r>
              <a:rPr lang="en-US" sz="2500" dirty="0">
                <a:solidFill>
                  <a:srgbClr val="000000"/>
                </a:solidFill>
              </a:rPr>
              <a:t> </a:t>
            </a:r>
            <a:r>
              <a:rPr lang="en-US" sz="2500" dirty="0" err="1">
                <a:solidFill>
                  <a:srgbClr val="000000"/>
                </a:solidFill>
              </a:rPr>
              <a:t>nhật</a:t>
            </a:r>
            <a:r>
              <a:rPr lang="en-US" sz="2500" dirty="0">
                <a:solidFill>
                  <a:srgbClr val="000000"/>
                </a:solidFill>
              </a:rPr>
              <a:t> </a:t>
            </a:r>
            <a:r>
              <a:rPr lang="en-US" sz="2500" dirty="0" err="1">
                <a:solidFill>
                  <a:srgbClr val="000000"/>
                </a:solidFill>
              </a:rPr>
              <a:t>chỉnh</a:t>
            </a:r>
            <a:r>
              <a:rPr lang="en-US" sz="2500" dirty="0">
                <a:solidFill>
                  <a:srgbClr val="000000"/>
                </a:solidFill>
              </a:rPr>
              <a:t> </a:t>
            </a:r>
            <a:r>
              <a:rPr lang="en-US" sz="2500" dirty="0" err="1">
                <a:solidFill>
                  <a:srgbClr val="000000"/>
                </a:solidFill>
              </a:rPr>
              <a:t>kích</a:t>
            </a:r>
            <a:r>
              <a:rPr lang="en-US" sz="2500" dirty="0">
                <a:solidFill>
                  <a:srgbClr val="000000"/>
                </a:solidFill>
              </a:rPr>
              <a:t> </a:t>
            </a:r>
            <a:r>
              <a:rPr lang="en-US" sz="2500" dirty="0" err="1">
                <a:solidFill>
                  <a:srgbClr val="000000"/>
                </a:solidFill>
              </a:rPr>
              <a:t>thước</a:t>
            </a:r>
            <a:r>
              <a:rPr lang="en-US" sz="2500" dirty="0">
                <a:solidFill>
                  <a:srgbClr val="000000"/>
                </a:solidFill>
              </a:rPr>
              <a:t>, </a:t>
            </a:r>
            <a:r>
              <a:rPr lang="en-US" sz="2500" dirty="0" err="1">
                <a:solidFill>
                  <a:srgbClr val="000000"/>
                </a:solidFill>
              </a:rPr>
              <a:t>màu</a:t>
            </a:r>
            <a:r>
              <a:rPr lang="en-US" sz="2500" dirty="0">
                <a:solidFill>
                  <a:srgbClr val="000000"/>
                </a:solidFill>
              </a:rPr>
              <a:t> </a:t>
            </a:r>
            <a:r>
              <a:rPr lang="en-US" sz="2500" dirty="0" err="1">
                <a:solidFill>
                  <a:srgbClr val="000000"/>
                </a:solidFill>
              </a:rPr>
              <a:t>và</a:t>
            </a:r>
            <a:r>
              <a:rPr lang="en-US" sz="2500" dirty="0">
                <a:solidFill>
                  <a:srgbClr val="000000"/>
                </a:solidFill>
              </a:rPr>
              <a:t> </a:t>
            </a:r>
            <a:r>
              <a:rPr lang="en-US" sz="2500" dirty="0" err="1">
                <a:solidFill>
                  <a:srgbClr val="000000"/>
                </a:solidFill>
              </a:rPr>
              <a:t>bo</a:t>
            </a:r>
            <a:r>
              <a:rPr lang="en-US" sz="2500" dirty="0">
                <a:solidFill>
                  <a:srgbClr val="000000"/>
                </a:solidFill>
              </a:rPr>
              <a:t> </a:t>
            </a:r>
            <a:r>
              <a:rPr lang="en-US" sz="2500" dirty="0" err="1">
                <a:solidFill>
                  <a:srgbClr val="000000"/>
                </a:solidFill>
              </a:rPr>
              <a:t>góc</a:t>
            </a:r>
            <a:r>
              <a:rPr lang="en-US" sz="2500" dirty="0">
                <a:solidFill>
                  <a:srgbClr val="000000"/>
                </a:solidFill>
              </a:rPr>
              <a:t> 30px. Copy </a:t>
            </a:r>
            <a:r>
              <a:rPr lang="en-US" sz="2500" dirty="0" err="1">
                <a:solidFill>
                  <a:srgbClr val="000000"/>
                </a:solidFill>
              </a:rPr>
              <a:t>và</a:t>
            </a:r>
            <a:r>
              <a:rPr lang="en-US" sz="2500" dirty="0">
                <a:solidFill>
                  <a:srgbClr val="000000"/>
                </a:solidFill>
              </a:rPr>
              <a:t> paste </a:t>
            </a:r>
            <a:r>
              <a:rPr lang="en-US" sz="2500" dirty="0" err="1">
                <a:solidFill>
                  <a:srgbClr val="000000"/>
                </a:solidFill>
              </a:rPr>
              <a:t>thành</a:t>
            </a:r>
            <a:r>
              <a:rPr lang="en-US" sz="2500" dirty="0">
                <a:solidFill>
                  <a:srgbClr val="000000"/>
                </a:solidFill>
              </a:rPr>
              <a:t> 2 </a:t>
            </a:r>
            <a:r>
              <a:rPr lang="en-US" sz="2500" dirty="0" err="1">
                <a:solidFill>
                  <a:srgbClr val="000000"/>
                </a:solidFill>
              </a:rPr>
              <a:t>hình</a:t>
            </a:r>
            <a:r>
              <a:rPr lang="en-US" sz="2500" dirty="0">
                <a:solidFill>
                  <a:srgbClr val="000000"/>
                </a:solidFill>
              </a:rPr>
              <a:t>.</a:t>
            </a:r>
          </a:p>
        </p:txBody>
      </p:sp>
      <p:sp>
        <p:nvSpPr>
          <p:cNvPr id="15" name="TextBox 14">
            <a:extLst>
              <a:ext uri="{FF2B5EF4-FFF2-40B4-BE49-F238E27FC236}">
                <a16:creationId xmlns:a16="http://schemas.microsoft.com/office/drawing/2014/main" id="{A470AA59-BE13-D74D-BF51-ABB0931F6C78}"/>
              </a:ext>
            </a:extLst>
          </p:cNvPr>
          <p:cNvSpPr txBox="1"/>
          <p:nvPr/>
        </p:nvSpPr>
        <p:spPr>
          <a:xfrm>
            <a:off x="9323075" y="7806643"/>
            <a:ext cx="7966906" cy="1175258"/>
          </a:xfrm>
          <a:prstGeom prst="rect">
            <a:avLst/>
          </a:prstGeom>
          <a:noFill/>
        </p:spPr>
        <p:txBody>
          <a:bodyPr wrap="square">
            <a:spAutoFit/>
          </a:bodyPr>
          <a:lstStyle/>
          <a:p>
            <a:pPr>
              <a:lnSpc>
                <a:spcPct val="150000"/>
              </a:lnSpc>
              <a:buNone/>
            </a:pPr>
            <a:r>
              <a:rPr lang="en-US" sz="2500" dirty="0">
                <a:solidFill>
                  <a:srgbClr val="000000"/>
                </a:solidFill>
              </a:rPr>
              <a:t>11.2: </a:t>
            </a:r>
            <a:r>
              <a:rPr lang="en-US" sz="2500" dirty="0" err="1">
                <a:solidFill>
                  <a:srgbClr val="000000"/>
                </a:solidFill>
              </a:rPr>
              <a:t>Tạo</a:t>
            </a:r>
            <a:r>
              <a:rPr lang="en-US" sz="2500" dirty="0">
                <a:solidFill>
                  <a:srgbClr val="000000"/>
                </a:solidFill>
              </a:rPr>
              <a:t> 1 </a:t>
            </a:r>
            <a:r>
              <a:rPr lang="en-US" sz="2500" dirty="0" err="1">
                <a:solidFill>
                  <a:srgbClr val="000000"/>
                </a:solidFill>
              </a:rPr>
              <a:t>hình</a:t>
            </a:r>
            <a:r>
              <a:rPr lang="en-US" sz="2500" dirty="0">
                <a:solidFill>
                  <a:srgbClr val="000000"/>
                </a:solidFill>
              </a:rPr>
              <a:t> </a:t>
            </a:r>
            <a:r>
              <a:rPr lang="en-US" sz="2500" dirty="0" err="1">
                <a:solidFill>
                  <a:srgbClr val="000000"/>
                </a:solidFill>
              </a:rPr>
              <a:t>chữ</a:t>
            </a:r>
            <a:r>
              <a:rPr lang="en-US" sz="2500" dirty="0">
                <a:solidFill>
                  <a:srgbClr val="000000"/>
                </a:solidFill>
              </a:rPr>
              <a:t> </a:t>
            </a:r>
            <a:r>
              <a:rPr lang="en-US" sz="2500" dirty="0" err="1">
                <a:solidFill>
                  <a:srgbClr val="000000"/>
                </a:solidFill>
              </a:rPr>
              <a:t>nhật</a:t>
            </a:r>
            <a:r>
              <a:rPr lang="en-US" sz="2500" dirty="0">
                <a:solidFill>
                  <a:srgbClr val="000000"/>
                </a:solidFill>
              </a:rPr>
              <a:t> </a:t>
            </a:r>
            <a:r>
              <a:rPr lang="en-US" sz="2500" dirty="0" err="1">
                <a:solidFill>
                  <a:srgbClr val="000000"/>
                </a:solidFill>
              </a:rPr>
              <a:t>chỉnh</a:t>
            </a:r>
            <a:r>
              <a:rPr lang="en-US" sz="2500" dirty="0">
                <a:solidFill>
                  <a:srgbClr val="000000"/>
                </a:solidFill>
              </a:rPr>
              <a:t> </a:t>
            </a:r>
            <a:r>
              <a:rPr lang="en-US" sz="2500" dirty="0" err="1">
                <a:solidFill>
                  <a:srgbClr val="000000"/>
                </a:solidFill>
              </a:rPr>
              <a:t>kích</a:t>
            </a:r>
            <a:r>
              <a:rPr lang="en-US" sz="2500" dirty="0">
                <a:solidFill>
                  <a:srgbClr val="000000"/>
                </a:solidFill>
              </a:rPr>
              <a:t> </a:t>
            </a:r>
            <a:r>
              <a:rPr lang="en-US" sz="2500" dirty="0" err="1">
                <a:solidFill>
                  <a:srgbClr val="000000"/>
                </a:solidFill>
              </a:rPr>
              <a:t>thước</a:t>
            </a:r>
            <a:r>
              <a:rPr lang="en-US" sz="2500" dirty="0">
                <a:solidFill>
                  <a:srgbClr val="000000"/>
                </a:solidFill>
              </a:rPr>
              <a:t> </a:t>
            </a:r>
            <a:r>
              <a:rPr lang="en-US" sz="2500" dirty="0" err="1">
                <a:solidFill>
                  <a:srgbClr val="000000"/>
                </a:solidFill>
              </a:rPr>
              <a:t>và</a:t>
            </a:r>
            <a:r>
              <a:rPr lang="en-US" sz="2500" dirty="0">
                <a:solidFill>
                  <a:srgbClr val="000000"/>
                </a:solidFill>
              </a:rPr>
              <a:t> di </a:t>
            </a:r>
            <a:r>
              <a:rPr lang="en-US" sz="2500" dirty="0" err="1">
                <a:solidFill>
                  <a:srgbClr val="000000"/>
                </a:solidFill>
              </a:rPr>
              <a:t>chuyển</a:t>
            </a:r>
            <a:r>
              <a:rPr lang="en-US" sz="2500" dirty="0">
                <a:solidFill>
                  <a:srgbClr val="000000"/>
                </a:solidFill>
              </a:rPr>
              <a:t> </a:t>
            </a:r>
            <a:r>
              <a:rPr lang="en-US" sz="2500" dirty="0" err="1">
                <a:solidFill>
                  <a:srgbClr val="000000"/>
                </a:solidFill>
              </a:rPr>
              <a:t>nằm</a:t>
            </a:r>
            <a:r>
              <a:rPr lang="en-US" sz="2500" dirty="0">
                <a:solidFill>
                  <a:srgbClr val="000000"/>
                </a:solidFill>
              </a:rPr>
              <a:t> </a:t>
            </a:r>
            <a:r>
              <a:rPr lang="en-US" sz="2500" dirty="0" err="1">
                <a:solidFill>
                  <a:srgbClr val="000000"/>
                </a:solidFill>
              </a:rPr>
              <a:t>trên</a:t>
            </a:r>
            <a:r>
              <a:rPr lang="en-US" sz="2500" dirty="0">
                <a:solidFill>
                  <a:srgbClr val="000000"/>
                </a:solidFill>
              </a:rPr>
              <a:t> 1 </a:t>
            </a:r>
            <a:r>
              <a:rPr lang="en-US" sz="2500" dirty="0" err="1">
                <a:solidFill>
                  <a:srgbClr val="000000"/>
                </a:solidFill>
              </a:rPr>
              <a:t>nửa</a:t>
            </a:r>
            <a:r>
              <a:rPr lang="en-US" sz="2500" dirty="0">
                <a:solidFill>
                  <a:srgbClr val="000000"/>
                </a:solidFill>
              </a:rPr>
              <a:t> 3 </a:t>
            </a:r>
            <a:r>
              <a:rPr lang="en-US" sz="2500" dirty="0" err="1">
                <a:solidFill>
                  <a:srgbClr val="000000"/>
                </a:solidFill>
              </a:rPr>
              <a:t>thanh</a:t>
            </a:r>
            <a:r>
              <a:rPr lang="en-US" sz="2500" dirty="0">
                <a:solidFill>
                  <a:srgbClr val="000000"/>
                </a:solidFill>
              </a:rPr>
              <a:t> tab </a:t>
            </a:r>
            <a:r>
              <a:rPr lang="en-US" sz="2500" dirty="0" err="1">
                <a:solidFill>
                  <a:srgbClr val="000000"/>
                </a:solidFill>
              </a:rPr>
              <a:t>điều</a:t>
            </a:r>
            <a:r>
              <a:rPr lang="en-US" sz="2500" dirty="0">
                <a:solidFill>
                  <a:srgbClr val="000000"/>
                </a:solidFill>
              </a:rPr>
              <a:t> </a:t>
            </a:r>
            <a:r>
              <a:rPr lang="en-US" sz="2500" dirty="0" err="1">
                <a:solidFill>
                  <a:srgbClr val="000000"/>
                </a:solidFill>
              </a:rPr>
              <a:t>hướng</a:t>
            </a:r>
            <a:endParaRPr lang="en-US" sz="2500" dirty="0">
              <a:solidFill>
                <a:srgbClr val="000000"/>
              </a:solidFill>
            </a:endParaRPr>
          </a:p>
        </p:txBody>
      </p:sp>
    </p:spTree>
    <p:extLst>
      <p:ext uri="{BB962C8B-B14F-4D97-AF65-F5344CB8AC3E}">
        <p14:creationId xmlns:p14="http://schemas.microsoft.com/office/powerpoint/2010/main" val="3911368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ED4ED-FE46-3960-8681-412BA28DDFE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26ABD96-FAEE-4667-B708-5179D8D8BC7F}"/>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38CBE8C5-8FA0-F962-5BA6-C9219DCCDEC7}"/>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A9316EBC-B5EE-B393-811A-A58BDD1CEEAE}"/>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BCE85BE6-E388-B1A1-4930-967C97BBFBF9}"/>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0D03FF19-E530-81E0-A95A-0B7FE3A5DEDE}"/>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C63658C1-A9A0-A6E2-DF7C-F34DE22EF80F}"/>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23AADFD9-4E83-F90A-4EE0-BFC63E818BDE}"/>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E697DA4E-E669-23C6-2DE5-B0D7A18F1ADF}"/>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6" name="Picture 5">
            <a:extLst>
              <a:ext uri="{FF2B5EF4-FFF2-40B4-BE49-F238E27FC236}">
                <a16:creationId xmlns:a16="http://schemas.microsoft.com/office/drawing/2014/main" id="{F73EC285-3F4A-16EB-A6DA-FA0E7C5158C2}"/>
              </a:ext>
            </a:extLst>
          </p:cNvPr>
          <p:cNvPicPr>
            <a:picLocks noChangeAspect="1"/>
          </p:cNvPicPr>
          <p:nvPr/>
        </p:nvPicPr>
        <p:blipFill>
          <a:blip r:embed="rId6"/>
          <a:stretch>
            <a:fillRect/>
          </a:stretch>
        </p:blipFill>
        <p:spPr>
          <a:xfrm>
            <a:off x="457200" y="2122373"/>
            <a:ext cx="8839200" cy="5061244"/>
          </a:xfrm>
          <a:prstGeom prst="rect">
            <a:avLst/>
          </a:prstGeom>
        </p:spPr>
      </p:pic>
      <p:pic>
        <p:nvPicPr>
          <p:cNvPr id="15" name="Picture 14">
            <a:extLst>
              <a:ext uri="{FF2B5EF4-FFF2-40B4-BE49-F238E27FC236}">
                <a16:creationId xmlns:a16="http://schemas.microsoft.com/office/drawing/2014/main" id="{E1AAE56F-7C7A-47CB-F83B-DC6DA43CE155}"/>
              </a:ext>
            </a:extLst>
          </p:cNvPr>
          <p:cNvPicPr>
            <a:picLocks noChangeAspect="1"/>
          </p:cNvPicPr>
          <p:nvPr/>
        </p:nvPicPr>
        <p:blipFill>
          <a:blip r:embed="rId7"/>
          <a:srcRect r="5446"/>
          <a:stretch/>
        </p:blipFill>
        <p:spPr>
          <a:xfrm>
            <a:off x="9982200" y="2106458"/>
            <a:ext cx="6564173" cy="5128526"/>
          </a:xfrm>
          <a:prstGeom prst="rect">
            <a:avLst/>
          </a:prstGeom>
        </p:spPr>
      </p:pic>
      <p:sp>
        <p:nvSpPr>
          <p:cNvPr id="18" name="TextBox 17">
            <a:extLst>
              <a:ext uri="{FF2B5EF4-FFF2-40B4-BE49-F238E27FC236}">
                <a16:creationId xmlns:a16="http://schemas.microsoft.com/office/drawing/2014/main" id="{EF8BA2BE-C073-44F1-25A2-2FD4E161B335}"/>
              </a:ext>
            </a:extLst>
          </p:cNvPr>
          <p:cNvSpPr txBox="1"/>
          <p:nvPr/>
        </p:nvSpPr>
        <p:spPr>
          <a:xfrm>
            <a:off x="457200" y="7395415"/>
            <a:ext cx="7966906" cy="1752339"/>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12:  </a:t>
            </a:r>
            <a:r>
              <a:rPr lang="en-US" sz="2500" dirty="0" err="1">
                <a:solidFill>
                  <a:srgbClr val="000000"/>
                </a:solidFill>
              </a:rPr>
              <a:t>Thêm</a:t>
            </a:r>
            <a:r>
              <a:rPr lang="en-US" sz="2500" dirty="0">
                <a:solidFill>
                  <a:srgbClr val="000000"/>
                </a:solidFill>
              </a:rPr>
              <a:t> text </a:t>
            </a:r>
            <a:r>
              <a:rPr lang="en-US" sz="2500" dirty="0" err="1">
                <a:solidFill>
                  <a:srgbClr val="000000"/>
                </a:solidFill>
              </a:rPr>
              <a:t>nhập</a:t>
            </a:r>
            <a:r>
              <a:rPr lang="en-US" sz="2500" dirty="0">
                <a:solidFill>
                  <a:srgbClr val="000000"/>
                </a:solidFill>
              </a:rPr>
              <a:t> </a:t>
            </a:r>
            <a:r>
              <a:rPr lang="en-US" sz="2500" dirty="0" err="1">
                <a:solidFill>
                  <a:srgbClr val="000000"/>
                </a:solidFill>
              </a:rPr>
              <a:t>lần</a:t>
            </a:r>
            <a:r>
              <a:rPr lang="en-US" sz="2500" dirty="0">
                <a:solidFill>
                  <a:srgbClr val="000000"/>
                </a:solidFill>
              </a:rPr>
              <a:t> </a:t>
            </a:r>
            <a:r>
              <a:rPr lang="en-US" sz="2500" dirty="0" err="1">
                <a:solidFill>
                  <a:srgbClr val="000000"/>
                </a:solidFill>
              </a:rPr>
              <a:t>lượt</a:t>
            </a:r>
            <a:r>
              <a:rPr lang="en-US" sz="2500" dirty="0">
                <a:solidFill>
                  <a:srgbClr val="000000"/>
                </a:solidFill>
              </a:rPr>
              <a:t> </a:t>
            </a:r>
            <a:r>
              <a:rPr lang="en-US" sz="2500" dirty="0" err="1">
                <a:solidFill>
                  <a:srgbClr val="000000"/>
                </a:solidFill>
              </a:rPr>
              <a:t>vào</a:t>
            </a:r>
            <a:r>
              <a:rPr lang="en-US" sz="2500" dirty="0">
                <a:solidFill>
                  <a:srgbClr val="000000"/>
                </a:solidFill>
              </a:rPr>
              <a:t> </a:t>
            </a:r>
            <a:r>
              <a:rPr lang="en-US" sz="2500" dirty="0" err="1">
                <a:solidFill>
                  <a:srgbClr val="000000"/>
                </a:solidFill>
              </a:rPr>
              <a:t>các</a:t>
            </a:r>
            <a:r>
              <a:rPr lang="en-US" sz="2500" dirty="0">
                <a:solidFill>
                  <a:srgbClr val="000000"/>
                </a:solidFill>
              </a:rPr>
              <a:t> tab: “</a:t>
            </a:r>
            <a:r>
              <a:rPr lang="en-US" sz="2500" dirty="0" err="1">
                <a:solidFill>
                  <a:srgbClr val="000000"/>
                </a:solidFill>
              </a:rPr>
              <a:t>Chủ</a:t>
            </a:r>
            <a:r>
              <a:rPr lang="en-US" sz="2500" dirty="0">
                <a:solidFill>
                  <a:srgbClr val="000000"/>
                </a:solidFill>
              </a:rPr>
              <a:t> </a:t>
            </a:r>
            <a:r>
              <a:rPr lang="en-US" sz="2500" dirty="0" err="1">
                <a:solidFill>
                  <a:srgbClr val="000000"/>
                </a:solidFill>
              </a:rPr>
              <a:t>đề</a:t>
            </a:r>
            <a:r>
              <a:rPr lang="en-US" sz="2500" dirty="0">
                <a:solidFill>
                  <a:srgbClr val="000000"/>
                </a:solidFill>
              </a:rPr>
              <a:t>”, “Tài </a:t>
            </a:r>
            <a:r>
              <a:rPr lang="en-US" sz="2500" dirty="0" err="1">
                <a:solidFill>
                  <a:srgbClr val="000000"/>
                </a:solidFill>
              </a:rPr>
              <a:t>liệu</a:t>
            </a:r>
            <a:r>
              <a:rPr lang="en-US" sz="2500" dirty="0">
                <a:solidFill>
                  <a:srgbClr val="000000"/>
                </a:solidFill>
              </a:rPr>
              <a:t> </a:t>
            </a:r>
            <a:r>
              <a:rPr lang="en-US" sz="2500" dirty="0" err="1">
                <a:solidFill>
                  <a:srgbClr val="000000"/>
                </a:solidFill>
              </a:rPr>
              <a:t>chung</a:t>
            </a:r>
            <a:r>
              <a:rPr lang="en-US" sz="2500" dirty="0">
                <a:solidFill>
                  <a:srgbClr val="000000"/>
                </a:solidFill>
              </a:rPr>
              <a:t>”, “</a:t>
            </a:r>
            <a:r>
              <a:rPr lang="en-US" sz="2500" dirty="0" err="1">
                <a:solidFill>
                  <a:srgbClr val="000000"/>
                </a:solidFill>
              </a:rPr>
              <a:t>Góc</a:t>
            </a:r>
            <a:r>
              <a:rPr lang="en-US" sz="2500" dirty="0">
                <a:solidFill>
                  <a:srgbClr val="000000"/>
                </a:solidFill>
              </a:rPr>
              <a:t> </a:t>
            </a:r>
            <a:r>
              <a:rPr lang="en-US" sz="2500" dirty="0" err="1">
                <a:solidFill>
                  <a:srgbClr val="000000"/>
                </a:solidFill>
              </a:rPr>
              <a:t>cố</a:t>
            </a:r>
            <a:r>
              <a:rPr lang="en-US" sz="2500" dirty="0">
                <a:solidFill>
                  <a:srgbClr val="000000"/>
                </a:solidFill>
              </a:rPr>
              <a:t> </a:t>
            </a:r>
            <a:r>
              <a:rPr lang="en-US" sz="2500" dirty="0" err="1">
                <a:solidFill>
                  <a:srgbClr val="000000"/>
                </a:solidFill>
              </a:rPr>
              <a:t>vấn</a:t>
            </a:r>
            <a:r>
              <a:rPr lang="en-US" sz="2500" dirty="0">
                <a:solidFill>
                  <a:srgbClr val="000000"/>
                </a:solidFill>
              </a:rPr>
              <a:t>”. Design text, </a:t>
            </a:r>
            <a:r>
              <a:rPr lang="en-US" sz="2500" dirty="0" err="1">
                <a:solidFill>
                  <a:srgbClr val="000000"/>
                </a:solidFill>
              </a:rPr>
              <a:t>chỉnh</a:t>
            </a:r>
            <a:r>
              <a:rPr lang="en-US" sz="2500" dirty="0">
                <a:solidFill>
                  <a:srgbClr val="000000"/>
                </a:solidFill>
              </a:rPr>
              <a:t> </a:t>
            </a:r>
            <a:r>
              <a:rPr lang="en-US" sz="2500" dirty="0" err="1">
                <a:solidFill>
                  <a:srgbClr val="000000"/>
                </a:solidFill>
              </a:rPr>
              <a:t>màu</a:t>
            </a:r>
            <a:r>
              <a:rPr lang="en-US" sz="2500" dirty="0">
                <a:solidFill>
                  <a:srgbClr val="000000"/>
                </a:solidFill>
              </a:rPr>
              <a:t> </a:t>
            </a:r>
            <a:r>
              <a:rPr lang="en-US" sz="2500" dirty="0" err="1">
                <a:solidFill>
                  <a:srgbClr val="000000"/>
                </a:solidFill>
              </a:rPr>
              <a:t>chữ</a:t>
            </a:r>
            <a:r>
              <a:rPr lang="en-US" sz="2500" dirty="0">
                <a:solidFill>
                  <a:srgbClr val="000000"/>
                </a:solidFill>
              </a:rPr>
              <a:t>, tab </a:t>
            </a:r>
            <a:r>
              <a:rPr lang="en-US" sz="2500" dirty="0" err="1">
                <a:solidFill>
                  <a:srgbClr val="000000"/>
                </a:solidFill>
              </a:rPr>
              <a:t>đang</a:t>
            </a:r>
            <a:r>
              <a:rPr lang="en-US" sz="2500" dirty="0">
                <a:solidFill>
                  <a:srgbClr val="000000"/>
                </a:solidFill>
              </a:rPr>
              <a:t> </a:t>
            </a:r>
            <a:r>
              <a:rPr lang="en-US" sz="2500" dirty="0" err="1">
                <a:solidFill>
                  <a:srgbClr val="000000"/>
                </a:solidFill>
              </a:rPr>
              <a:t>chọn</a:t>
            </a:r>
            <a:r>
              <a:rPr lang="en-US" sz="2500" dirty="0">
                <a:solidFill>
                  <a:srgbClr val="000000"/>
                </a:solidFill>
              </a:rPr>
              <a:t> </a:t>
            </a:r>
            <a:r>
              <a:rPr lang="en-US" sz="2500" dirty="0" err="1">
                <a:solidFill>
                  <a:srgbClr val="000000"/>
                </a:solidFill>
              </a:rPr>
              <a:t>có</a:t>
            </a:r>
            <a:r>
              <a:rPr lang="en-US" sz="2500" dirty="0">
                <a:solidFill>
                  <a:srgbClr val="000000"/>
                </a:solidFill>
              </a:rPr>
              <a:t> </a:t>
            </a:r>
            <a:r>
              <a:rPr lang="en-US" sz="2500" dirty="0" err="1">
                <a:solidFill>
                  <a:srgbClr val="000000"/>
                </a:solidFill>
              </a:rPr>
              <a:t>mã</a:t>
            </a:r>
            <a:r>
              <a:rPr lang="en-US" sz="2500" dirty="0">
                <a:solidFill>
                  <a:srgbClr val="000000"/>
                </a:solidFill>
              </a:rPr>
              <a:t> </a:t>
            </a:r>
            <a:r>
              <a:rPr lang="en-US" sz="2500" dirty="0" err="1">
                <a:solidFill>
                  <a:srgbClr val="000000"/>
                </a:solidFill>
              </a:rPr>
              <a:t>màu</a:t>
            </a:r>
            <a:r>
              <a:rPr lang="en-US" sz="2500" dirty="0">
                <a:solidFill>
                  <a:srgbClr val="000000"/>
                </a:solidFill>
              </a:rPr>
              <a:t> </a:t>
            </a:r>
            <a:r>
              <a:rPr lang="en-US" sz="2500" dirty="0" err="1">
                <a:solidFill>
                  <a:srgbClr val="000000"/>
                </a:solidFill>
              </a:rPr>
              <a:t>nổi</a:t>
            </a:r>
            <a:r>
              <a:rPr lang="en-US" sz="2500" dirty="0">
                <a:solidFill>
                  <a:srgbClr val="000000"/>
                </a:solidFill>
              </a:rPr>
              <a:t> </a:t>
            </a:r>
            <a:r>
              <a:rPr lang="en-US" sz="2500" dirty="0" err="1">
                <a:solidFill>
                  <a:srgbClr val="000000"/>
                </a:solidFill>
              </a:rPr>
              <a:t>bật</a:t>
            </a:r>
            <a:r>
              <a:rPr lang="en-US" sz="2500" dirty="0">
                <a:solidFill>
                  <a:srgbClr val="000000"/>
                </a:solidFill>
              </a:rPr>
              <a:t>.</a:t>
            </a:r>
          </a:p>
        </p:txBody>
      </p:sp>
      <p:sp>
        <p:nvSpPr>
          <p:cNvPr id="19" name="TextBox 18">
            <a:extLst>
              <a:ext uri="{FF2B5EF4-FFF2-40B4-BE49-F238E27FC236}">
                <a16:creationId xmlns:a16="http://schemas.microsoft.com/office/drawing/2014/main" id="{3B46EE6C-41EE-969D-D71C-CC69526B8CE6}"/>
              </a:ext>
            </a:extLst>
          </p:cNvPr>
          <p:cNvSpPr txBox="1"/>
          <p:nvPr/>
        </p:nvSpPr>
        <p:spPr>
          <a:xfrm>
            <a:off x="9525000" y="7395414"/>
            <a:ext cx="7966906" cy="1175258"/>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13: </a:t>
            </a:r>
            <a:r>
              <a:rPr lang="en-US" sz="2500" dirty="0" err="1">
                <a:solidFill>
                  <a:srgbClr val="000000"/>
                </a:solidFill>
              </a:rPr>
              <a:t>Tạo</a:t>
            </a:r>
            <a:r>
              <a:rPr lang="en-US" sz="2500" dirty="0">
                <a:solidFill>
                  <a:srgbClr val="000000"/>
                </a:solidFill>
              </a:rPr>
              <a:t> </a:t>
            </a:r>
            <a:r>
              <a:rPr lang="en-US" sz="2500" dirty="0" err="1">
                <a:solidFill>
                  <a:srgbClr val="000000"/>
                </a:solidFill>
              </a:rPr>
              <a:t>nút</a:t>
            </a:r>
            <a:r>
              <a:rPr lang="en-US" sz="2500" dirty="0">
                <a:solidFill>
                  <a:srgbClr val="000000"/>
                </a:solidFill>
              </a:rPr>
              <a:t> “+</a:t>
            </a:r>
            <a:r>
              <a:rPr lang="en-US" sz="2500" dirty="0" err="1">
                <a:solidFill>
                  <a:srgbClr val="000000"/>
                </a:solidFill>
              </a:rPr>
              <a:t>Bài</a:t>
            </a:r>
            <a:r>
              <a:rPr lang="en-US" sz="2500" dirty="0">
                <a:solidFill>
                  <a:srgbClr val="000000"/>
                </a:solidFill>
              </a:rPr>
              <a:t> </a:t>
            </a:r>
            <a:r>
              <a:rPr lang="en-US" sz="2500" dirty="0" err="1">
                <a:solidFill>
                  <a:srgbClr val="000000"/>
                </a:solidFill>
              </a:rPr>
              <a:t>viết</a:t>
            </a:r>
            <a:r>
              <a:rPr lang="en-US" sz="2500" dirty="0">
                <a:solidFill>
                  <a:srgbClr val="000000"/>
                </a:solidFill>
              </a:rPr>
              <a:t>”, </a:t>
            </a:r>
            <a:r>
              <a:rPr lang="en-US" sz="2500" dirty="0" err="1">
                <a:solidFill>
                  <a:srgbClr val="000000"/>
                </a:solidFill>
              </a:rPr>
              <a:t>thêm</a:t>
            </a:r>
            <a:r>
              <a:rPr lang="en-US" sz="2500" dirty="0">
                <a:solidFill>
                  <a:srgbClr val="000000"/>
                </a:solidFill>
              </a:rPr>
              <a:t> 1 </a:t>
            </a:r>
            <a:r>
              <a:rPr lang="en-US" sz="2500" dirty="0" err="1">
                <a:solidFill>
                  <a:srgbClr val="000000"/>
                </a:solidFill>
              </a:rPr>
              <a:t>hình</a:t>
            </a:r>
            <a:r>
              <a:rPr lang="en-US" sz="2500" dirty="0">
                <a:solidFill>
                  <a:srgbClr val="000000"/>
                </a:solidFill>
              </a:rPr>
              <a:t> </a:t>
            </a:r>
            <a:r>
              <a:rPr lang="en-US" sz="2500" dirty="0" err="1">
                <a:solidFill>
                  <a:srgbClr val="000000"/>
                </a:solidFill>
              </a:rPr>
              <a:t>chữ</a:t>
            </a:r>
            <a:r>
              <a:rPr lang="en-US" sz="2500" dirty="0">
                <a:solidFill>
                  <a:srgbClr val="000000"/>
                </a:solidFill>
              </a:rPr>
              <a:t> </a:t>
            </a:r>
            <a:r>
              <a:rPr lang="en-US" sz="2500" dirty="0" err="1">
                <a:solidFill>
                  <a:srgbClr val="000000"/>
                </a:solidFill>
              </a:rPr>
              <a:t>nhật</a:t>
            </a:r>
            <a:r>
              <a:rPr lang="en-US" sz="2500" dirty="0">
                <a:solidFill>
                  <a:srgbClr val="000000"/>
                </a:solidFill>
              </a:rPr>
              <a:t> </a:t>
            </a:r>
            <a:r>
              <a:rPr lang="en-US" sz="2500" dirty="0" err="1">
                <a:solidFill>
                  <a:srgbClr val="000000"/>
                </a:solidFill>
              </a:rPr>
              <a:t>sau</a:t>
            </a:r>
            <a:r>
              <a:rPr lang="en-US" sz="2500" dirty="0">
                <a:solidFill>
                  <a:srgbClr val="000000"/>
                </a:solidFill>
              </a:rPr>
              <a:t> </a:t>
            </a:r>
            <a:r>
              <a:rPr lang="en-US" sz="2500" dirty="0" err="1">
                <a:solidFill>
                  <a:srgbClr val="000000"/>
                </a:solidFill>
              </a:rPr>
              <a:t>đó</a:t>
            </a:r>
            <a:r>
              <a:rPr lang="en-US" sz="2500" dirty="0">
                <a:solidFill>
                  <a:srgbClr val="000000"/>
                </a:solidFill>
              </a:rPr>
              <a:t> </a:t>
            </a:r>
            <a:r>
              <a:rPr lang="en-US" sz="2500" dirty="0" err="1">
                <a:solidFill>
                  <a:srgbClr val="000000"/>
                </a:solidFill>
              </a:rPr>
              <a:t>bo</a:t>
            </a:r>
            <a:r>
              <a:rPr lang="en-US" sz="2500" dirty="0">
                <a:solidFill>
                  <a:srgbClr val="000000"/>
                </a:solidFill>
              </a:rPr>
              <a:t> </a:t>
            </a:r>
            <a:r>
              <a:rPr lang="en-US" sz="2500" dirty="0" err="1">
                <a:solidFill>
                  <a:srgbClr val="000000"/>
                </a:solidFill>
              </a:rPr>
              <a:t>góc</a:t>
            </a:r>
            <a:r>
              <a:rPr lang="en-US" sz="2500" dirty="0">
                <a:solidFill>
                  <a:srgbClr val="000000"/>
                </a:solidFill>
              </a:rPr>
              <a:t> </a:t>
            </a:r>
            <a:r>
              <a:rPr lang="en-US" sz="2500" dirty="0" err="1">
                <a:solidFill>
                  <a:srgbClr val="000000"/>
                </a:solidFill>
              </a:rPr>
              <a:t>có</a:t>
            </a:r>
            <a:r>
              <a:rPr lang="en-US" sz="2500" dirty="0">
                <a:solidFill>
                  <a:srgbClr val="000000"/>
                </a:solidFill>
              </a:rPr>
              <a:t> </a:t>
            </a:r>
            <a:r>
              <a:rPr lang="en-US" sz="2500" dirty="0" err="1">
                <a:solidFill>
                  <a:srgbClr val="000000"/>
                </a:solidFill>
              </a:rPr>
              <a:t>màu</a:t>
            </a:r>
            <a:r>
              <a:rPr lang="en-US" sz="2500" dirty="0">
                <a:solidFill>
                  <a:srgbClr val="000000"/>
                </a:solidFill>
              </a:rPr>
              <a:t> cam </a:t>
            </a:r>
            <a:r>
              <a:rPr lang="en-US" sz="2500" dirty="0" err="1">
                <a:solidFill>
                  <a:srgbClr val="000000"/>
                </a:solidFill>
              </a:rPr>
              <a:t>và</a:t>
            </a:r>
            <a:r>
              <a:rPr lang="en-US" sz="2500" dirty="0">
                <a:solidFill>
                  <a:srgbClr val="000000"/>
                </a:solidFill>
              </a:rPr>
              <a:t> </a:t>
            </a:r>
            <a:r>
              <a:rPr lang="en-US" sz="2500" dirty="0" err="1">
                <a:solidFill>
                  <a:srgbClr val="000000"/>
                </a:solidFill>
              </a:rPr>
              <a:t>nhập</a:t>
            </a:r>
            <a:r>
              <a:rPr lang="en-US" sz="2500" dirty="0">
                <a:solidFill>
                  <a:srgbClr val="000000"/>
                </a:solidFill>
              </a:rPr>
              <a:t> text “+ </a:t>
            </a:r>
            <a:r>
              <a:rPr lang="en-US" sz="2500" dirty="0" err="1">
                <a:solidFill>
                  <a:srgbClr val="000000"/>
                </a:solidFill>
              </a:rPr>
              <a:t>Bài</a:t>
            </a:r>
            <a:r>
              <a:rPr lang="en-US" sz="2500" dirty="0">
                <a:solidFill>
                  <a:srgbClr val="000000"/>
                </a:solidFill>
              </a:rPr>
              <a:t> </a:t>
            </a:r>
            <a:r>
              <a:rPr lang="en-US" sz="2500" dirty="0" err="1">
                <a:solidFill>
                  <a:srgbClr val="000000"/>
                </a:solidFill>
              </a:rPr>
              <a:t>viết</a:t>
            </a:r>
            <a:r>
              <a:rPr lang="en-US" sz="2500" dirty="0">
                <a:solidFill>
                  <a:srgbClr val="000000"/>
                </a:solidFill>
              </a:rPr>
              <a:t>”</a:t>
            </a:r>
          </a:p>
        </p:txBody>
      </p:sp>
    </p:spTree>
    <p:extLst>
      <p:ext uri="{BB962C8B-B14F-4D97-AF65-F5344CB8AC3E}">
        <p14:creationId xmlns:p14="http://schemas.microsoft.com/office/powerpoint/2010/main" val="1313365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F89B3-FC38-E8F6-ED5A-D75DB075F3F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42294BB-6A16-4EBB-6C68-56FC442A3470}"/>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65C9B1C5-AABD-C060-7533-C65342C1E382}"/>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0AB80A89-1244-0280-8CB3-8EB8D73ED934}"/>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5813B2B6-1AF1-6540-7C9D-1A0A3D6FCC69}"/>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1A17841E-85C0-6F4B-C36A-B14BFF6BC2BE}"/>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F19C920B-C92C-B8FF-2944-696416D98A5D}"/>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7751B36A-DE91-180B-F6B4-52A5F19508A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8B1961DE-AE67-2D9B-42D4-6825CD5F0A89}"/>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7" name="Picture 6">
            <a:extLst>
              <a:ext uri="{FF2B5EF4-FFF2-40B4-BE49-F238E27FC236}">
                <a16:creationId xmlns:a16="http://schemas.microsoft.com/office/drawing/2014/main" id="{517BF6D4-969C-B77A-E91A-701D51CF410F}"/>
              </a:ext>
            </a:extLst>
          </p:cNvPr>
          <p:cNvPicPr>
            <a:picLocks noChangeAspect="1"/>
          </p:cNvPicPr>
          <p:nvPr/>
        </p:nvPicPr>
        <p:blipFill>
          <a:blip r:embed="rId6"/>
          <a:stretch>
            <a:fillRect/>
          </a:stretch>
        </p:blipFill>
        <p:spPr>
          <a:xfrm>
            <a:off x="1508790" y="2374140"/>
            <a:ext cx="7614884" cy="5538719"/>
          </a:xfrm>
          <a:prstGeom prst="rect">
            <a:avLst/>
          </a:prstGeom>
        </p:spPr>
      </p:pic>
      <p:pic>
        <p:nvPicPr>
          <p:cNvPr id="19" name="Picture 18">
            <a:extLst>
              <a:ext uri="{FF2B5EF4-FFF2-40B4-BE49-F238E27FC236}">
                <a16:creationId xmlns:a16="http://schemas.microsoft.com/office/drawing/2014/main" id="{671DC6FE-716F-D65B-E0F2-03B64B28C5E6}"/>
              </a:ext>
            </a:extLst>
          </p:cNvPr>
          <p:cNvPicPr>
            <a:picLocks noChangeAspect="1"/>
          </p:cNvPicPr>
          <p:nvPr/>
        </p:nvPicPr>
        <p:blipFill>
          <a:blip r:embed="rId7"/>
          <a:srcRect b="12438"/>
          <a:stretch/>
        </p:blipFill>
        <p:spPr>
          <a:xfrm>
            <a:off x="9448800" y="2332819"/>
            <a:ext cx="7696200" cy="5536426"/>
          </a:xfrm>
          <a:prstGeom prst="rect">
            <a:avLst/>
          </a:prstGeom>
        </p:spPr>
      </p:pic>
      <p:sp>
        <p:nvSpPr>
          <p:cNvPr id="20" name="TextBox 19">
            <a:extLst>
              <a:ext uri="{FF2B5EF4-FFF2-40B4-BE49-F238E27FC236}">
                <a16:creationId xmlns:a16="http://schemas.microsoft.com/office/drawing/2014/main" id="{E52DFE48-E4D6-E427-9157-698772030FD3}"/>
              </a:ext>
            </a:extLst>
          </p:cNvPr>
          <p:cNvSpPr txBox="1"/>
          <p:nvPr/>
        </p:nvSpPr>
        <p:spPr>
          <a:xfrm>
            <a:off x="1344935" y="8143112"/>
            <a:ext cx="15956280" cy="1175258"/>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14: Copy </a:t>
            </a:r>
            <a:r>
              <a:rPr lang="en-US" sz="2500" dirty="0" err="1">
                <a:solidFill>
                  <a:srgbClr val="000000"/>
                </a:solidFill>
              </a:rPr>
              <a:t>ảnh</a:t>
            </a:r>
            <a:r>
              <a:rPr lang="en-US" sz="2500" dirty="0">
                <a:solidFill>
                  <a:srgbClr val="000000"/>
                </a:solidFill>
              </a:rPr>
              <a:t> logo </a:t>
            </a:r>
            <a:r>
              <a:rPr lang="en-US" sz="2500" dirty="0" err="1">
                <a:solidFill>
                  <a:srgbClr val="000000"/>
                </a:solidFill>
              </a:rPr>
              <a:t>và</a:t>
            </a:r>
            <a:r>
              <a:rPr lang="en-US" sz="2500" dirty="0">
                <a:solidFill>
                  <a:srgbClr val="000000"/>
                </a:solidFill>
              </a:rPr>
              <a:t> </a:t>
            </a:r>
            <a:r>
              <a:rPr lang="en-US" sz="2500" dirty="0" err="1">
                <a:solidFill>
                  <a:srgbClr val="000000"/>
                </a:solidFill>
              </a:rPr>
              <a:t>bấm</a:t>
            </a:r>
            <a:r>
              <a:rPr lang="en-US" sz="2500" dirty="0">
                <a:solidFill>
                  <a:srgbClr val="000000"/>
                </a:solidFill>
              </a:rPr>
              <a:t> Paste here di </a:t>
            </a:r>
            <a:r>
              <a:rPr lang="en-US" sz="2500" dirty="0" err="1">
                <a:solidFill>
                  <a:srgbClr val="000000"/>
                </a:solidFill>
              </a:rPr>
              <a:t>chuyển</a:t>
            </a:r>
            <a:r>
              <a:rPr lang="en-US" sz="2500" dirty="0">
                <a:solidFill>
                  <a:srgbClr val="000000"/>
                </a:solidFill>
              </a:rPr>
              <a:t> </a:t>
            </a:r>
            <a:r>
              <a:rPr lang="en-US" sz="2500" dirty="0" err="1">
                <a:solidFill>
                  <a:srgbClr val="000000"/>
                </a:solidFill>
              </a:rPr>
              <a:t>xuống</a:t>
            </a:r>
            <a:r>
              <a:rPr lang="en-US" sz="2500" dirty="0">
                <a:solidFill>
                  <a:srgbClr val="000000"/>
                </a:solidFill>
              </a:rPr>
              <a:t> </a:t>
            </a:r>
            <a:r>
              <a:rPr lang="en-US" sz="2500" dirty="0" err="1">
                <a:solidFill>
                  <a:srgbClr val="000000"/>
                </a:solidFill>
              </a:rPr>
              <a:t>bên</a:t>
            </a:r>
            <a:r>
              <a:rPr lang="en-US" sz="2500" dirty="0">
                <a:solidFill>
                  <a:srgbClr val="000000"/>
                </a:solidFill>
              </a:rPr>
              <a:t> </a:t>
            </a:r>
            <a:r>
              <a:rPr lang="en-US" sz="2500" dirty="0" err="1">
                <a:solidFill>
                  <a:srgbClr val="000000"/>
                </a:solidFill>
              </a:rPr>
              <a:t>dưới</a:t>
            </a:r>
            <a:r>
              <a:rPr lang="en-US" sz="2500" dirty="0">
                <a:solidFill>
                  <a:srgbClr val="000000"/>
                </a:solidFill>
              </a:rPr>
              <a:t>. </a:t>
            </a:r>
            <a:r>
              <a:rPr lang="en-US" sz="2500" dirty="0" err="1">
                <a:solidFill>
                  <a:srgbClr val="000000"/>
                </a:solidFill>
              </a:rPr>
              <a:t>Ảnh</a:t>
            </a:r>
            <a:r>
              <a:rPr lang="en-US" sz="2500" dirty="0">
                <a:solidFill>
                  <a:srgbClr val="000000"/>
                </a:solidFill>
              </a:rPr>
              <a:t> copy </a:t>
            </a:r>
            <a:r>
              <a:rPr lang="en-US" sz="2500" dirty="0" err="1">
                <a:solidFill>
                  <a:srgbClr val="000000"/>
                </a:solidFill>
              </a:rPr>
              <a:t>bị</a:t>
            </a:r>
            <a:r>
              <a:rPr lang="en-US" sz="2500" dirty="0">
                <a:solidFill>
                  <a:srgbClr val="000000"/>
                </a:solidFill>
              </a:rPr>
              <a:t> </a:t>
            </a:r>
            <a:r>
              <a:rPr lang="en-US" sz="2500" dirty="0" err="1">
                <a:solidFill>
                  <a:srgbClr val="000000"/>
                </a:solidFill>
              </a:rPr>
              <a:t>chìm</a:t>
            </a:r>
            <a:r>
              <a:rPr lang="en-US" sz="2500" dirty="0">
                <a:solidFill>
                  <a:srgbClr val="000000"/>
                </a:solidFill>
              </a:rPr>
              <a:t> </a:t>
            </a:r>
            <a:r>
              <a:rPr lang="en-US" sz="2500" dirty="0" err="1">
                <a:solidFill>
                  <a:srgbClr val="000000"/>
                </a:solidFill>
              </a:rPr>
              <a:t>xuống</a:t>
            </a:r>
            <a:r>
              <a:rPr lang="en-US" sz="2500" dirty="0">
                <a:solidFill>
                  <a:srgbClr val="000000"/>
                </a:solidFill>
              </a:rPr>
              <a:t> </a:t>
            </a:r>
            <a:r>
              <a:rPr lang="en-US" sz="2500" dirty="0" err="1">
                <a:solidFill>
                  <a:srgbClr val="000000"/>
                </a:solidFill>
              </a:rPr>
              <a:t>bên</a:t>
            </a:r>
            <a:r>
              <a:rPr lang="en-US" sz="2500" dirty="0">
                <a:solidFill>
                  <a:srgbClr val="000000"/>
                </a:solidFill>
              </a:rPr>
              <a:t> </a:t>
            </a:r>
            <a:r>
              <a:rPr lang="en-US" sz="2500" dirty="0" err="1">
                <a:solidFill>
                  <a:srgbClr val="000000"/>
                </a:solidFill>
              </a:rPr>
              <a:t>dưới</a:t>
            </a:r>
            <a:r>
              <a:rPr lang="en-US" sz="2500" dirty="0">
                <a:solidFill>
                  <a:srgbClr val="000000"/>
                </a:solidFill>
              </a:rPr>
              <a:t>:  click </a:t>
            </a:r>
            <a:r>
              <a:rPr lang="en-US" sz="2500" dirty="0" err="1">
                <a:solidFill>
                  <a:srgbClr val="000000"/>
                </a:solidFill>
              </a:rPr>
              <a:t>chuột</a:t>
            </a:r>
            <a:r>
              <a:rPr lang="en-US" sz="2500" dirty="0">
                <a:solidFill>
                  <a:srgbClr val="000000"/>
                </a:solidFill>
              </a:rPr>
              <a:t> </a:t>
            </a:r>
            <a:r>
              <a:rPr lang="en-US" sz="2500" dirty="0" err="1">
                <a:solidFill>
                  <a:srgbClr val="000000"/>
                </a:solidFill>
              </a:rPr>
              <a:t>phải</a:t>
            </a:r>
            <a:r>
              <a:rPr lang="en-US" sz="2500" dirty="0">
                <a:solidFill>
                  <a:srgbClr val="000000"/>
                </a:solidFill>
              </a:rPr>
              <a:t> </a:t>
            </a:r>
            <a:r>
              <a:rPr lang="en-US" sz="2500" dirty="0" err="1">
                <a:solidFill>
                  <a:srgbClr val="000000"/>
                </a:solidFill>
              </a:rPr>
              <a:t>bấm</a:t>
            </a:r>
            <a:r>
              <a:rPr lang="en-US" sz="2500" dirty="0">
                <a:solidFill>
                  <a:srgbClr val="000000"/>
                </a:solidFill>
              </a:rPr>
              <a:t> “Bring to front” </a:t>
            </a:r>
            <a:r>
              <a:rPr lang="en-US" sz="2500" dirty="0" err="1">
                <a:solidFill>
                  <a:srgbClr val="000000"/>
                </a:solidFill>
              </a:rPr>
              <a:t>để</a:t>
            </a:r>
            <a:r>
              <a:rPr lang="en-US" sz="2500" dirty="0">
                <a:solidFill>
                  <a:srgbClr val="000000"/>
                </a:solidFill>
              </a:rPr>
              <a:t> </a:t>
            </a:r>
            <a:r>
              <a:rPr lang="en-US" sz="2500" dirty="0" err="1">
                <a:solidFill>
                  <a:srgbClr val="000000"/>
                </a:solidFill>
              </a:rPr>
              <a:t>khối</a:t>
            </a:r>
            <a:r>
              <a:rPr lang="en-US" sz="2500" dirty="0">
                <a:solidFill>
                  <a:srgbClr val="000000"/>
                </a:solidFill>
              </a:rPr>
              <a:t> </a:t>
            </a:r>
            <a:r>
              <a:rPr lang="en-US" sz="2500" dirty="0" err="1">
                <a:solidFill>
                  <a:srgbClr val="000000"/>
                </a:solidFill>
              </a:rPr>
              <a:t>ảnh</a:t>
            </a:r>
            <a:r>
              <a:rPr lang="en-US" sz="2500" dirty="0">
                <a:solidFill>
                  <a:srgbClr val="000000"/>
                </a:solidFill>
              </a:rPr>
              <a:t> </a:t>
            </a:r>
            <a:r>
              <a:rPr lang="en-US" sz="2500" dirty="0" err="1">
                <a:solidFill>
                  <a:srgbClr val="000000"/>
                </a:solidFill>
              </a:rPr>
              <a:t>lên</a:t>
            </a:r>
            <a:r>
              <a:rPr lang="en-US" sz="2500" dirty="0">
                <a:solidFill>
                  <a:srgbClr val="000000"/>
                </a:solidFill>
              </a:rPr>
              <a:t> </a:t>
            </a:r>
            <a:r>
              <a:rPr lang="en-US" sz="2500" dirty="0" err="1">
                <a:solidFill>
                  <a:srgbClr val="000000"/>
                </a:solidFill>
              </a:rPr>
              <a:t>phía</a:t>
            </a:r>
            <a:r>
              <a:rPr lang="en-US" sz="2500" dirty="0">
                <a:solidFill>
                  <a:srgbClr val="000000"/>
                </a:solidFill>
              </a:rPr>
              <a:t> </a:t>
            </a:r>
            <a:r>
              <a:rPr lang="en-US" sz="2500" dirty="0" err="1">
                <a:solidFill>
                  <a:srgbClr val="000000"/>
                </a:solidFill>
              </a:rPr>
              <a:t>trên</a:t>
            </a:r>
            <a:r>
              <a:rPr lang="en-US" sz="2500" dirty="0">
                <a:solidFill>
                  <a:srgbClr val="000000"/>
                </a:solidFill>
              </a:rPr>
              <a:t>.</a:t>
            </a:r>
          </a:p>
        </p:txBody>
      </p:sp>
    </p:spTree>
    <p:extLst>
      <p:ext uri="{BB962C8B-B14F-4D97-AF65-F5344CB8AC3E}">
        <p14:creationId xmlns:p14="http://schemas.microsoft.com/office/powerpoint/2010/main" val="1467641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E47B-B08A-612E-C910-225A7B204BE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371D26-09B5-51A1-1844-4A2803604FA6}"/>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BAFE4EC5-FB16-F4D2-6BE5-DB81DF86050F}"/>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BBC476A9-A032-294F-BBB6-D21FAFF48F81}"/>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D63ADD61-825B-1C02-5C23-3AD5DA15B8DF}"/>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0C527269-E18B-E146-6941-2A915982B8B0}"/>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1B5F1CB4-A157-B678-8EEB-2C1E882089AB}"/>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4313CA0C-D8E4-753B-2753-D9C95B45771A}"/>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ED312CB7-0276-0738-BBED-F1A7DB1E93A2}"/>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6" name="Picture 5">
            <a:extLst>
              <a:ext uri="{FF2B5EF4-FFF2-40B4-BE49-F238E27FC236}">
                <a16:creationId xmlns:a16="http://schemas.microsoft.com/office/drawing/2014/main" id="{6BC12C84-77F8-A16D-80D8-54B387673031}"/>
              </a:ext>
            </a:extLst>
          </p:cNvPr>
          <p:cNvPicPr>
            <a:picLocks noChangeAspect="1"/>
          </p:cNvPicPr>
          <p:nvPr/>
        </p:nvPicPr>
        <p:blipFill>
          <a:blip r:embed="rId6"/>
          <a:srcRect l="5621" t="525" r="15149" b="26159"/>
          <a:stretch/>
        </p:blipFill>
        <p:spPr>
          <a:xfrm>
            <a:off x="990600" y="2171700"/>
            <a:ext cx="8322758" cy="6147603"/>
          </a:xfrm>
          <a:prstGeom prst="rect">
            <a:avLst/>
          </a:prstGeom>
        </p:spPr>
      </p:pic>
      <p:pic>
        <p:nvPicPr>
          <p:cNvPr id="9" name="Picture 8">
            <a:extLst>
              <a:ext uri="{FF2B5EF4-FFF2-40B4-BE49-F238E27FC236}">
                <a16:creationId xmlns:a16="http://schemas.microsoft.com/office/drawing/2014/main" id="{B121AF79-2EE7-1929-2B80-E9ED4DEF6C94}"/>
              </a:ext>
            </a:extLst>
          </p:cNvPr>
          <p:cNvPicPr>
            <a:picLocks noChangeAspect="1"/>
          </p:cNvPicPr>
          <p:nvPr/>
        </p:nvPicPr>
        <p:blipFill>
          <a:blip r:embed="rId7"/>
          <a:srcRect t="955" r="10349"/>
          <a:stretch/>
        </p:blipFill>
        <p:spPr>
          <a:xfrm>
            <a:off x="9829800" y="2345469"/>
            <a:ext cx="7467600" cy="3948923"/>
          </a:xfrm>
          <a:prstGeom prst="rect">
            <a:avLst/>
          </a:prstGeom>
        </p:spPr>
      </p:pic>
      <p:sp>
        <p:nvSpPr>
          <p:cNvPr id="11" name="TextBox 10">
            <a:extLst>
              <a:ext uri="{FF2B5EF4-FFF2-40B4-BE49-F238E27FC236}">
                <a16:creationId xmlns:a16="http://schemas.microsoft.com/office/drawing/2014/main" id="{7A9BA6B8-CBC0-3D39-3BC7-77B19430E1D0}"/>
              </a:ext>
            </a:extLst>
          </p:cNvPr>
          <p:cNvSpPr txBox="1"/>
          <p:nvPr/>
        </p:nvSpPr>
        <p:spPr>
          <a:xfrm>
            <a:off x="838200" y="8319303"/>
            <a:ext cx="8763000" cy="1175258"/>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15: </a:t>
            </a:r>
            <a:r>
              <a:rPr lang="en-US" sz="2500" dirty="0" err="1">
                <a:solidFill>
                  <a:srgbClr val="000000"/>
                </a:solidFill>
              </a:rPr>
              <a:t>Tạo</a:t>
            </a:r>
            <a:r>
              <a:rPr lang="en-US" sz="2500" dirty="0">
                <a:solidFill>
                  <a:srgbClr val="000000"/>
                </a:solidFill>
              </a:rPr>
              <a:t> 1 </a:t>
            </a:r>
            <a:r>
              <a:rPr lang="en-US" sz="2500" dirty="0" err="1">
                <a:solidFill>
                  <a:srgbClr val="000000"/>
                </a:solidFill>
              </a:rPr>
              <a:t>khối</a:t>
            </a:r>
            <a:r>
              <a:rPr lang="en-US" sz="2500" dirty="0">
                <a:solidFill>
                  <a:srgbClr val="000000"/>
                </a:solidFill>
              </a:rPr>
              <a:t> </a:t>
            </a:r>
            <a:r>
              <a:rPr lang="en-US" sz="2500" dirty="0" err="1">
                <a:solidFill>
                  <a:srgbClr val="000000"/>
                </a:solidFill>
              </a:rPr>
              <a:t>chữ</a:t>
            </a:r>
            <a:r>
              <a:rPr lang="en-US" sz="2500" dirty="0">
                <a:solidFill>
                  <a:srgbClr val="000000"/>
                </a:solidFill>
              </a:rPr>
              <a:t> </a:t>
            </a:r>
            <a:r>
              <a:rPr lang="en-US" sz="2500" dirty="0" err="1">
                <a:solidFill>
                  <a:srgbClr val="000000"/>
                </a:solidFill>
              </a:rPr>
              <a:t>nhật</a:t>
            </a:r>
            <a:r>
              <a:rPr lang="en-US" sz="2500" dirty="0">
                <a:solidFill>
                  <a:srgbClr val="000000"/>
                </a:solidFill>
              </a:rPr>
              <a:t> di </a:t>
            </a:r>
            <a:r>
              <a:rPr lang="en-US" sz="2500" dirty="0" err="1">
                <a:solidFill>
                  <a:srgbClr val="000000"/>
                </a:solidFill>
              </a:rPr>
              <a:t>chuyển</a:t>
            </a:r>
            <a:r>
              <a:rPr lang="en-US" sz="2500" dirty="0">
                <a:solidFill>
                  <a:srgbClr val="000000"/>
                </a:solidFill>
              </a:rPr>
              <a:t> </a:t>
            </a:r>
            <a:r>
              <a:rPr lang="en-US" sz="2500" dirty="0" err="1">
                <a:solidFill>
                  <a:srgbClr val="000000"/>
                </a:solidFill>
              </a:rPr>
              <a:t>vị</a:t>
            </a:r>
            <a:r>
              <a:rPr lang="en-US" sz="2500" dirty="0">
                <a:solidFill>
                  <a:srgbClr val="000000"/>
                </a:solidFill>
              </a:rPr>
              <a:t> </a:t>
            </a:r>
            <a:r>
              <a:rPr lang="en-US" sz="2500" dirty="0" err="1">
                <a:solidFill>
                  <a:srgbClr val="000000"/>
                </a:solidFill>
              </a:rPr>
              <a:t>trí</a:t>
            </a:r>
            <a:r>
              <a:rPr lang="en-US" sz="2500" dirty="0">
                <a:solidFill>
                  <a:srgbClr val="000000"/>
                </a:solidFill>
              </a:rPr>
              <a:t>, </a:t>
            </a:r>
            <a:r>
              <a:rPr lang="en-US" sz="2500" dirty="0" err="1">
                <a:solidFill>
                  <a:srgbClr val="000000"/>
                </a:solidFill>
              </a:rPr>
              <a:t>chỉnh</a:t>
            </a:r>
            <a:r>
              <a:rPr lang="en-US" sz="2500" dirty="0">
                <a:solidFill>
                  <a:srgbClr val="000000"/>
                </a:solidFill>
              </a:rPr>
              <a:t> </a:t>
            </a:r>
            <a:r>
              <a:rPr lang="en-US" sz="2500" dirty="0" err="1">
                <a:solidFill>
                  <a:srgbClr val="000000"/>
                </a:solidFill>
              </a:rPr>
              <a:t>kích</a:t>
            </a:r>
            <a:r>
              <a:rPr lang="en-US" sz="2500" dirty="0">
                <a:solidFill>
                  <a:srgbClr val="000000"/>
                </a:solidFill>
              </a:rPr>
              <a:t> </a:t>
            </a:r>
            <a:r>
              <a:rPr lang="en-US" sz="2500" dirty="0" err="1">
                <a:solidFill>
                  <a:srgbClr val="000000"/>
                </a:solidFill>
              </a:rPr>
              <a:t>thước</a:t>
            </a:r>
            <a:r>
              <a:rPr lang="en-US" sz="2500" dirty="0">
                <a:solidFill>
                  <a:srgbClr val="000000"/>
                </a:solidFill>
              </a:rPr>
              <a:t> </a:t>
            </a:r>
            <a:r>
              <a:rPr lang="en-US" sz="2500" dirty="0" err="1">
                <a:solidFill>
                  <a:srgbClr val="000000"/>
                </a:solidFill>
              </a:rPr>
              <a:t>và</a:t>
            </a:r>
            <a:r>
              <a:rPr lang="en-US" sz="2500" dirty="0">
                <a:solidFill>
                  <a:srgbClr val="000000"/>
                </a:solidFill>
              </a:rPr>
              <a:t> </a:t>
            </a:r>
            <a:r>
              <a:rPr lang="en-US" sz="2500" dirty="0" err="1">
                <a:solidFill>
                  <a:srgbClr val="000000"/>
                </a:solidFill>
              </a:rPr>
              <a:t>sau</a:t>
            </a:r>
            <a:r>
              <a:rPr lang="en-US" sz="2500" dirty="0">
                <a:solidFill>
                  <a:srgbClr val="000000"/>
                </a:solidFill>
              </a:rPr>
              <a:t> </a:t>
            </a:r>
            <a:r>
              <a:rPr lang="en-US" sz="2500" dirty="0" err="1">
                <a:solidFill>
                  <a:srgbClr val="000000"/>
                </a:solidFill>
              </a:rPr>
              <a:t>đó</a:t>
            </a:r>
            <a:r>
              <a:rPr lang="en-US" sz="2500" dirty="0">
                <a:solidFill>
                  <a:srgbClr val="000000"/>
                </a:solidFill>
              </a:rPr>
              <a:t> </a:t>
            </a:r>
            <a:r>
              <a:rPr lang="en-US" sz="2500" dirty="0" err="1">
                <a:solidFill>
                  <a:srgbClr val="000000"/>
                </a:solidFill>
              </a:rPr>
              <a:t>bấm</a:t>
            </a:r>
            <a:r>
              <a:rPr lang="en-US" sz="2500" dirty="0">
                <a:solidFill>
                  <a:srgbClr val="000000"/>
                </a:solidFill>
              </a:rPr>
              <a:t> Send to back </a:t>
            </a:r>
            <a:r>
              <a:rPr lang="en-US" sz="2500" dirty="0" err="1">
                <a:solidFill>
                  <a:srgbClr val="000000"/>
                </a:solidFill>
              </a:rPr>
              <a:t>để</a:t>
            </a:r>
            <a:r>
              <a:rPr lang="en-US" sz="2500" dirty="0">
                <a:solidFill>
                  <a:srgbClr val="000000"/>
                </a:solidFill>
              </a:rPr>
              <a:t> </a:t>
            </a:r>
            <a:r>
              <a:rPr lang="en-US" sz="2500" dirty="0" err="1">
                <a:solidFill>
                  <a:srgbClr val="000000"/>
                </a:solidFill>
              </a:rPr>
              <a:t>lùi</a:t>
            </a:r>
            <a:r>
              <a:rPr lang="en-US" sz="2500" dirty="0">
                <a:solidFill>
                  <a:srgbClr val="000000"/>
                </a:solidFill>
              </a:rPr>
              <a:t> </a:t>
            </a:r>
            <a:r>
              <a:rPr lang="en-US" sz="2500" dirty="0" err="1">
                <a:solidFill>
                  <a:srgbClr val="000000"/>
                </a:solidFill>
              </a:rPr>
              <a:t>lại</a:t>
            </a:r>
            <a:r>
              <a:rPr lang="en-US" sz="2500" dirty="0">
                <a:solidFill>
                  <a:srgbClr val="000000"/>
                </a:solidFill>
              </a:rPr>
              <a:t> </a:t>
            </a:r>
            <a:r>
              <a:rPr lang="en-US" sz="2500" dirty="0" err="1">
                <a:solidFill>
                  <a:srgbClr val="000000"/>
                </a:solidFill>
              </a:rPr>
              <a:t>phía</a:t>
            </a:r>
            <a:r>
              <a:rPr lang="en-US" sz="2500" dirty="0">
                <a:solidFill>
                  <a:srgbClr val="000000"/>
                </a:solidFill>
              </a:rPr>
              <a:t> </a:t>
            </a:r>
            <a:r>
              <a:rPr lang="en-US" sz="2500" dirty="0" err="1">
                <a:solidFill>
                  <a:srgbClr val="000000"/>
                </a:solidFill>
              </a:rPr>
              <a:t>sau</a:t>
            </a:r>
            <a:endParaRPr lang="en-US" sz="2500" dirty="0">
              <a:solidFill>
                <a:srgbClr val="000000"/>
              </a:solidFill>
            </a:endParaRPr>
          </a:p>
        </p:txBody>
      </p:sp>
      <p:sp>
        <p:nvSpPr>
          <p:cNvPr id="12" name="TextBox 11">
            <a:extLst>
              <a:ext uri="{FF2B5EF4-FFF2-40B4-BE49-F238E27FC236}">
                <a16:creationId xmlns:a16="http://schemas.microsoft.com/office/drawing/2014/main" id="{AA25088D-D00C-C8FA-5174-F6E0001C44AC}"/>
              </a:ext>
            </a:extLst>
          </p:cNvPr>
          <p:cNvSpPr txBox="1"/>
          <p:nvPr/>
        </p:nvSpPr>
        <p:spPr>
          <a:xfrm>
            <a:off x="9570720" y="6566964"/>
            <a:ext cx="8077200" cy="1752339"/>
          </a:xfrm>
          <a:prstGeom prst="rect">
            <a:avLst/>
          </a:prstGeom>
          <a:noFill/>
        </p:spPr>
        <p:txBody>
          <a:bodyPr wrap="square">
            <a:spAutoFit/>
          </a:bodyPr>
          <a:lstStyle/>
          <a:p>
            <a:pPr>
              <a:lnSpc>
                <a:spcPct val="150000"/>
              </a:lnSpc>
              <a:buNone/>
            </a:pPr>
            <a:r>
              <a:rPr lang="en-US" sz="2500" dirty="0" err="1">
                <a:solidFill>
                  <a:srgbClr val="FF0000"/>
                </a:solidFill>
              </a:rPr>
              <a:t>Bạn</a:t>
            </a:r>
            <a:r>
              <a:rPr lang="en-US" sz="2500" dirty="0">
                <a:solidFill>
                  <a:srgbClr val="FF0000"/>
                </a:solidFill>
              </a:rPr>
              <a:t> </a:t>
            </a:r>
            <a:r>
              <a:rPr lang="en-US" sz="2500" dirty="0" err="1">
                <a:solidFill>
                  <a:srgbClr val="FF0000"/>
                </a:solidFill>
              </a:rPr>
              <a:t>có</a:t>
            </a:r>
            <a:r>
              <a:rPr lang="en-US" sz="2500" dirty="0">
                <a:solidFill>
                  <a:srgbClr val="FF0000"/>
                </a:solidFill>
              </a:rPr>
              <a:t> </a:t>
            </a:r>
            <a:r>
              <a:rPr lang="en-US" sz="2500" dirty="0" err="1">
                <a:solidFill>
                  <a:srgbClr val="FF0000"/>
                </a:solidFill>
              </a:rPr>
              <a:t>thể</a:t>
            </a:r>
            <a:r>
              <a:rPr lang="en-US" sz="2500" dirty="0">
                <a:solidFill>
                  <a:srgbClr val="FF0000"/>
                </a:solidFill>
              </a:rPr>
              <a:t> </a:t>
            </a:r>
            <a:r>
              <a:rPr lang="en-US" sz="2500" dirty="0" err="1">
                <a:solidFill>
                  <a:srgbClr val="FF0000"/>
                </a:solidFill>
              </a:rPr>
              <a:t>bấm</a:t>
            </a:r>
            <a:r>
              <a:rPr lang="en-US" sz="2500" dirty="0">
                <a:solidFill>
                  <a:srgbClr val="FF0000"/>
                </a:solidFill>
              </a:rPr>
              <a:t> </a:t>
            </a:r>
            <a:r>
              <a:rPr lang="en-US" sz="2500" dirty="0" err="1">
                <a:solidFill>
                  <a:srgbClr val="FF0000"/>
                </a:solidFill>
              </a:rPr>
              <a:t>khóa</a:t>
            </a:r>
            <a:r>
              <a:rPr lang="en-US" sz="2500" dirty="0">
                <a:solidFill>
                  <a:srgbClr val="FF0000"/>
                </a:solidFill>
              </a:rPr>
              <a:t> </a:t>
            </a:r>
            <a:r>
              <a:rPr lang="en-US" sz="2500" dirty="0" err="1">
                <a:solidFill>
                  <a:srgbClr val="FF0000"/>
                </a:solidFill>
              </a:rPr>
              <a:t>khối</a:t>
            </a:r>
            <a:r>
              <a:rPr lang="en-US" sz="2500" dirty="0">
                <a:solidFill>
                  <a:srgbClr val="FF0000"/>
                </a:solidFill>
              </a:rPr>
              <a:t> </a:t>
            </a:r>
            <a:r>
              <a:rPr lang="en-US" sz="2500" dirty="0" err="1">
                <a:solidFill>
                  <a:srgbClr val="FF0000"/>
                </a:solidFill>
              </a:rPr>
              <a:t>chữ</a:t>
            </a:r>
            <a:r>
              <a:rPr lang="en-US" sz="2500" dirty="0">
                <a:solidFill>
                  <a:srgbClr val="FF0000"/>
                </a:solidFill>
              </a:rPr>
              <a:t> </a:t>
            </a:r>
            <a:r>
              <a:rPr lang="en-US" sz="2500" dirty="0" err="1">
                <a:solidFill>
                  <a:srgbClr val="FF0000"/>
                </a:solidFill>
              </a:rPr>
              <a:t>nhật</a:t>
            </a:r>
            <a:r>
              <a:rPr lang="en-US" sz="2500" dirty="0">
                <a:solidFill>
                  <a:srgbClr val="FF0000"/>
                </a:solidFill>
              </a:rPr>
              <a:t> </a:t>
            </a:r>
            <a:r>
              <a:rPr lang="en-US" sz="2500" dirty="0" err="1">
                <a:solidFill>
                  <a:srgbClr val="FF0000"/>
                </a:solidFill>
              </a:rPr>
              <a:t>để</a:t>
            </a:r>
            <a:r>
              <a:rPr lang="en-US" sz="2500" dirty="0">
                <a:solidFill>
                  <a:srgbClr val="FF0000"/>
                </a:solidFill>
              </a:rPr>
              <a:t> </a:t>
            </a:r>
            <a:r>
              <a:rPr lang="en-US" sz="2500" dirty="0" err="1">
                <a:solidFill>
                  <a:srgbClr val="FF0000"/>
                </a:solidFill>
              </a:rPr>
              <a:t>cố</a:t>
            </a:r>
            <a:r>
              <a:rPr lang="en-US" sz="2500" dirty="0">
                <a:solidFill>
                  <a:srgbClr val="FF0000"/>
                </a:solidFill>
              </a:rPr>
              <a:t> </a:t>
            </a:r>
            <a:r>
              <a:rPr lang="en-US" sz="2500" dirty="0" err="1">
                <a:solidFill>
                  <a:srgbClr val="FF0000"/>
                </a:solidFill>
              </a:rPr>
              <a:t>định</a:t>
            </a:r>
            <a:r>
              <a:rPr lang="en-US" sz="2500" dirty="0">
                <a:solidFill>
                  <a:srgbClr val="FF0000"/>
                </a:solidFill>
              </a:rPr>
              <a:t>, </a:t>
            </a:r>
            <a:r>
              <a:rPr lang="en-US" sz="2500" dirty="0" err="1">
                <a:solidFill>
                  <a:srgbClr val="FF0000"/>
                </a:solidFill>
              </a:rPr>
              <a:t>tương</a:t>
            </a:r>
            <a:r>
              <a:rPr lang="en-US" sz="2500" dirty="0">
                <a:solidFill>
                  <a:srgbClr val="FF0000"/>
                </a:solidFill>
              </a:rPr>
              <a:t> </a:t>
            </a:r>
            <a:r>
              <a:rPr lang="en-US" sz="2500" dirty="0" err="1">
                <a:solidFill>
                  <a:srgbClr val="FF0000"/>
                </a:solidFill>
              </a:rPr>
              <a:t>tự</a:t>
            </a:r>
            <a:r>
              <a:rPr lang="en-US" sz="2500" dirty="0">
                <a:solidFill>
                  <a:srgbClr val="FF0000"/>
                </a:solidFill>
              </a:rPr>
              <a:t> </a:t>
            </a:r>
            <a:r>
              <a:rPr lang="en-US" sz="2500" dirty="0" err="1">
                <a:solidFill>
                  <a:srgbClr val="FF0000"/>
                </a:solidFill>
              </a:rPr>
              <a:t>với</a:t>
            </a:r>
            <a:r>
              <a:rPr lang="en-US" sz="2500" dirty="0">
                <a:solidFill>
                  <a:srgbClr val="FF0000"/>
                </a:solidFill>
              </a:rPr>
              <a:t> </a:t>
            </a:r>
            <a:r>
              <a:rPr lang="en-US" sz="2500" dirty="0" err="1">
                <a:solidFill>
                  <a:srgbClr val="FF0000"/>
                </a:solidFill>
              </a:rPr>
              <a:t>tất</a:t>
            </a:r>
            <a:r>
              <a:rPr lang="en-US" sz="2500" dirty="0">
                <a:solidFill>
                  <a:srgbClr val="FF0000"/>
                </a:solidFill>
              </a:rPr>
              <a:t> </a:t>
            </a:r>
            <a:r>
              <a:rPr lang="en-US" sz="2500" dirty="0" err="1">
                <a:solidFill>
                  <a:srgbClr val="FF0000"/>
                </a:solidFill>
              </a:rPr>
              <a:t>cả</a:t>
            </a:r>
            <a:r>
              <a:rPr lang="en-US" sz="2500" dirty="0">
                <a:solidFill>
                  <a:srgbClr val="FF0000"/>
                </a:solidFill>
              </a:rPr>
              <a:t> </a:t>
            </a:r>
            <a:r>
              <a:rPr lang="en-US" sz="2500" dirty="0" err="1">
                <a:solidFill>
                  <a:srgbClr val="FF0000"/>
                </a:solidFill>
              </a:rPr>
              <a:t>các</a:t>
            </a:r>
            <a:r>
              <a:rPr lang="en-US" sz="2500" dirty="0">
                <a:solidFill>
                  <a:srgbClr val="FF0000"/>
                </a:solidFill>
              </a:rPr>
              <a:t> </a:t>
            </a:r>
            <a:r>
              <a:rPr lang="en-US" sz="2500" dirty="0" err="1">
                <a:solidFill>
                  <a:srgbClr val="FF0000"/>
                </a:solidFill>
              </a:rPr>
              <a:t>phần</a:t>
            </a:r>
            <a:r>
              <a:rPr lang="en-US" sz="2500" dirty="0">
                <a:solidFill>
                  <a:srgbClr val="FF0000"/>
                </a:solidFill>
              </a:rPr>
              <a:t> </a:t>
            </a:r>
            <a:r>
              <a:rPr lang="en-US" sz="2500" dirty="0" err="1">
                <a:solidFill>
                  <a:srgbClr val="FF0000"/>
                </a:solidFill>
              </a:rPr>
              <a:t>tử</a:t>
            </a:r>
            <a:r>
              <a:rPr lang="en-US" sz="2500" dirty="0">
                <a:solidFill>
                  <a:srgbClr val="FF0000"/>
                </a:solidFill>
              </a:rPr>
              <a:t> </a:t>
            </a:r>
            <a:r>
              <a:rPr lang="en-US" sz="2500" dirty="0" err="1">
                <a:solidFill>
                  <a:srgbClr val="FF0000"/>
                </a:solidFill>
              </a:rPr>
              <a:t>trong</a:t>
            </a:r>
            <a:r>
              <a:rPr lang="en-US" sz="2500" dirty="0">
                <a:solidFill>
                  <a:srgbClr val="FF0000"/>
                </a:solidFill>
              </a:rPr>
              <a:t> </a:t>
            </a:r>
            <a:r>
              <a:rPr lang="en-US" sz="2500" dirty="0" err="1">
                <a:solidFill>
                  <a:srgbClr val="FF0000"/>
                </a:solidFill>
              </a:rPr>
              <a:t>thiết</a:t>
            </a:r>
            <a:r>
              <a:rPr lang="en-US" sz="2500" dirty="0">
                <a:solidFill>
                  <a:srgbClr val="FF0000"/>
                </a:solidFill>
              </a:rPr>
              <a:t> </a:t>
            </a:r>
            <a:r>
              <a:rPr lang="en-US" sz="2500" dirty="0" err="1">
                <a:solidFill>
                  <a:srgbClr val="FF0000"/>
                </a:solidFill>
              </a:rPr>
              <a:t>kế</a:t>
            </a:r>
            <a:r>
              <a:rPr lang="en-US" sz="2500" dirty="0">
                <a:solidFill>
                  <a:srgbClr val="FF0000"/>
                </a:solidFill>
              </a:rPr>
              <a:t> </a:t>
            </a:r>
            <a:r>
              <a:rPr lang="en-US" sz="2500" dirty="0" err="1">
                <a:solidFill>
                  <a:srgbClr val="FF0000"/>
                </a:solidFill>
              </a:rPr>
              <a:t>cũng</a:t>
            </a:r>
            <a:r>
              <a:rPr lang="en-US" sz="2500" dirty="0">
                <a:solidFill>
                  <a:srgbClr val="FF0000"/>
                </a:solidFill>
              </a:rPr>
              <a:t> </a:t>
            </a:r>
            <a:r>
              <a:rPr lang="en-US" sz="2500" dirty="0" err="1">
                <a:solidFill>
                  <a:srgbClr val="FF0000"/>
                </a:solidFill>
              </a:rPr>
              <a:t>có</a:t>
            </a:r>
            <a:r>
              <a:rPr lang="en-US" sz="2500" dirty="0">
                <a:solidFill>
                  <a:srgbClr val="FF0000"/>
                </a:solidFill>
              </a:rPr>
              <a:t> </a:t>
            </a:r>
            <a:r>
              <a:rPr lang="en-US" sz="2500" dirty="0" err="1">
                <a:solidFill>
                  <a:srgbClr val="FF0000"/>
                </a:solidFill>
              </a:rPr>
              <a:t>thể</a:t>
            </a:r>
            <a:r>
              <a:rPr lang="en-US" sz="2500" dirty="0">
                <a:solidFill>
                  <a:srgbClr val="FF0000"/>
                </a:solidFill>
              </a:rPr>
              <a:t> </a:t>
            </a:r>
            <a:r>
              <a:rPr lang="en-US" sz="2500" dirty="0" err="1">
                <a:solidFill>
                  <a:srgbClr val="FF0000"/>
                </a:solidFill>
              </a:rPr>
              <a:t>khóa</a:t>
            </a:r>
            <a:r>
              <a:rPr lang="en-US" sz="2500" dirty="0">
                <a:solidFill>
                  <a:srgbClr val="FF0000"/>
                </a:solidFill>
              </a:rPr>
              <a:t> </a:t>
            </a:r>
            <a:r>
              <a:rPr lang="en-US" sz="2500" dirty="0" err="1">
                <a:solidFill>
                  <a:srgbClr val="FF0000"/>
                </a:solidFill>
              </a:rPr>
              <a:t>để</a:t>
            </a:r>
            <a:r>
              <a:rPr lang="en-US" sz="2500" dirty="0">
                <a:solidFill>
                  <a:srgbClr val="FF0000"/>
                </a:solidFill>
              </a:rPr>
              <a:t> </a:t>
            </a:r>
            <a:r>
              <a:rPr lang="en-US" sz="2500" dirty="0" err="1">
                <a:solidFill>
                  <a:srgbClr val="FF0000"/>
                </a:solidFill>
              </a:rPr>
              <a:t>cố</a:t>
            </a:r>
            <a:r>
              <a:rPr lang="en-US" sz="2500" dirty="0">
                <a:solidFill>
                  <a:srgbClr val="FF0000"/>
                </a:solidFill>
              </a:rPr>
              <a:t> </a:t>
            </a:r>
            <a:r>
              <a:rPr lang="en-US" sz="2500" dirty="0" err="1">
                <a:solidFill>
                  <a:srgbClr val="FF0000"/>
                </a:solidFill>
              </a:rPr>
              <a:t>định</a:t>
            </a:r>
            <a:r>
              <a:rPr lang="en-US" sz="2500" dirty="0">
                <a:solidFill>
                  <a:srgbClr val="FF0000"/>
                </a:solidFill>
              </a:rPr>
              <a:t>.</a:t>
            </a:r>
          </a:p>
        </p:txBody>
      </p:sp>
    </p:spTree>
    <p:extLst>
      <p:ext uri="{BB962C8B-B14F-4D97-AF65-F5344CB8AC3E}">
        <p14:creationId xmlns:p14="http://schemas.microsoft.com/office/powerpoint/2010/main" val="3684108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011E7-26F1-C327-35B1-B8A2E39E609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1AB2EE-FC6F-85B1-E39F-AB89E1BC75E9}"/>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681ABAAF-CA67-BE12-9B79-0140717D879C}"/>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BBEFF601-9ECA-79E5-0FB7-5BFDED70C2ED}"/>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0F57328B-985C-78A9-20EC-83FC0B300489}"/>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0EE28348-6751-A4F7-BE23-E8F636D78AF0}"/>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8BE4D496-C9A9-D929-85ED-60F842DCB3F5}"/>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C2F24ED5-EBD8-DF2C-8B1D-135F009CB00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4C2412D8-48F0-FF7D-483E-62CF7AA29BB9}"/>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7" name="Picture 6">
            <a:extLst>
              <a:ext uri="{FF2B5EF4-FFF2-40B4-BE49-F238E27FC236}">
                <a16:creationId xmlns:a16="http://schemas.microsoft.com/office/drawing/2014/main" id="{E4F2A358-0F9C-B7EC-54AE-D4834B0F40F2}"/>
              </a:ext>
            </a:extLst>
          </p:cNvPr>
          <p:cNvPicPr>
            <a:picLocks noChangeAspect="1"/>
          </p:cNvPicPr>
          <p:nvPr/>
        </p:nvPicPr>
        <p:blipFill>
          <a:blip r:embed="rId6"/>
          <a:srcRect l="10593"/>
          <a:stretch/>
        </p:blipFill>
        <p:spPr>
          <a:xfrm>
            <a:off x="228599" y="2314989"/>
            <a:ext cx="10224063" cy="6790911"/>
          </a:xfrm>
          <a:prstGeom prst="rect">
            <a:avLst/>
          </a:prstGeom>
        </p:spPr>
      </p:pic>
      <p:sp>
        <p:nvSpPr>
          <p:cNvPr id="12" name="TextBox 11">
            <a:extLst>
              <a:ext uri="{FF2B5EF4-FFF2-40B4-BE49-F238E27FC236}">
                <a16:creationId xmlns:a16="http://schemas.microsoft.com/office/drawing/2014/main" id="{4D775C5B-207E-409B-4CAF-6A10D1A09DB2}"/>
              </a:ext>
            </a:extLst>
          </p:cNvPr>
          <p:cNvSpPr txBox="1"/>
          <p:nvPr/>
        </p:nvSpPr>
        <p:spPr>
          <a:xfrm>
            <a:off x="10820400" y="3978790"/>
            <a:ext cx="6858000" cy="2329420"/>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16: </a:t>
            </a:r>
            <a:r>
              <a:rPr lang="en-US" sz="2500" dirty="0" err="1">
                <a:solidFill>
                  <a:srgbClr val="000000"/>
                </a:solidFill>
              </a:rPr>
              <a:t>Tạo</a:t>
            </a:r>
            <a:r>
              <a:rPr lang="en-US" sz="2500" dirty="0">
                <a:solidFill>
                  <a:srgbClr val="000000"/>
                </a:solidFill>
              </a:rPr>
              <a:t> </a:t>
            </a:r>
            <a:r>
              <a:rPr lang="en-US" sz="2500" dirty="0" err="1">
                <a:solidFill>
                  <a:srgbClr val="000000"/>
                </a:solidFill>
              </a:rPr>
              <a:t>trang</a:t>
            </a:r>
            <a:r>
              <a:rPr lang="en-US" sz="2500" dirty="0">
                <a:solidFill>
                  <a:srgbClr val="000000"/>
                </a:solidFill>
              </a:rPr>
              <a:t> </a:t>
            </a:r>
            <a:r>
              <a:rPr lang="en-US" sz="2500" dirty="0" err="1">
                <a:solidFill>
                  <a:srgbClr val="000000"/>
                </a:solidFill>
              </a:rPr>
              <a:t>liên</a:t>
            </a:r>
            <a:r>
              <a:rPr lang="en-US" sz="2500" dirty="0">
                <a:solidFill>
                  <a:srgbClr val="000000"/>
                </a:solidFill>
              </a:rPr>
              <a:t> </a:t>
            </a:r>
            <a:r>
              <a:rPr lang="en-US" sz="2500" dirty="0" err="1">
                <a:solidFill>
                  <a:srgbClr val="000000"/>
                </a:solidFill>
              </a:rPr>
              <a:t>kế</a:t>
            </a:r>
            <a:r>
              <a:rPr lang="en-US" sz="2500" dirty="0">
                <a:solidFill>
                  <a:srgbClr val="000000"/>
                </a:solidFill>
              </a:rPr>
              <a:t> </a:t>
            </a:r>
            <a:r>
              <a:rPr lang="en-US" sz="2500" dirty="0" err="1">
                <a:solidFill>
                  <a:srgbClr val="000000"/>
                </a:solidFill>
              </a:rPr>
              <a:t>khi</a:t>
            </a:r>
            <a:r>
              <a:rPr lang="en-US" sz="2500" dirty="0">
                <a:solidFill>
                  <a:srgbClr val="000000"/>
                </a:solidFill>
              </a:rPr>
              <a:t> </a:t>
            </a:r>
            <a:r>
              <a:rPr lang="en-US" sz="2500" dirty="0" err="1">
                <a:solidFill>
                  <a:srgbClr val="000000"/>
                </a:solidFill>
              </a:rPr>
              <a:t>bấm</a:t>
            </a:r>
            <a:r>
              <a:rPr lang="en-US" sz="2500" dirty="0">
                <a:solidFill>
                  <a:srgbClr val="000000"/>
                </a:solidFill>
              </a:rPr>
              <a:t> “+ </a:t>
            </a:r>
            <a:r>
              <a:rPr lang="en-US" sz="2500" dirty="0" err="1">
                <a:solidFill>
                  <a:srgbClr val="000000"/>
                </a:solidFill>
              </a:rPr>
              <a:t>Bài</a:t>
            </a:r>
            <a:r>
              <a:rPr lang="en-US" sz="2500" dirty="0">
                <a:solidFill>
                  <a:srgbClr val="000000"/>
                </a:solidFill>
              </a:rPr>
              <a:t> </a:t>
            </a:r>
            <a:r>
              <a:rPr lang="en-US" sz="2500" dirty="0" err="1">
                <a:solidFill>
                  <a:srgbClr val="000000"/>
                </a:solidFill>
              </a:rPr>
              <a:t>viết</a:t>
            </a:r>
            <a:r>
              <a:rPr lang="en-US" sz="2500" dirty="0">
                <a:solidFill>
                  <a:srgbClr val="000000"/>
                </a:solidFill>
              </a:rPr>
              <a:t>)</a:t>
            </a:r>
          </a:p>
          <a:p>
            <a:pPr>
              <a:lnSpc>
                <a:spcPct val="150000"/>
              </a:lnSpc>
              <a:buNone/>
            </a:pPr>
            <a:r>
              <a:rPr lang="en-US" sz="2500" dirty="0">
                <a:solidFill>
                  <a:srgbClr val="000000"/>
                </a:solidFill>
              </a:rPr>
              <a:t>16.1:  </a:t>
            </a:r>
            <a:r>
              <a:rPr lang="en-US" sz="2500" dirty="0" err="1">
                <a:solidFill>
                  <a:srgbClr val="000000"/>
                </a:solidFill>
              </a:rPr>
              <a:t>Dùng</a:t>
            </a:r>
            <a:r>
              <a:rPr lang="en-US" sz="2500" dirty="0">
                <a:solidFill>
                  <a:srgbClr val="000000"/>
                </a:solidFill>
              </a:rPr>
              <a:t> </a:t>
            </a:r>
            <a:r>
              <a:rPr lang="en-US" sz="2500" dirty="0" err="1">
                <a:solidFill>
                  <a:srgbClr val="000000"/>
                </a:solidFill>
              </a:rPr>
              <a:t>hình</a:t>
            </a:r>
            <a:r>
              <a:rPr lang="en-US" sz="2500" dirty="0">
                <a:solidFill>
                  <a:srgbClr val="000000"/>
                </a:solidFill>
              </a:rPr>
              <a:t> </a:t>
            </a:r>
            <a:r>
              <a:rPr lang="en-US" sz="2500" dirty="0" err="1">
                <a:solidFill>
                  <a:srgbClr val="000000"/>
                </a:solidFill>
              </a:rPr>
              <a:t>mũi</a:t>
            </a:r>
            <a:r>
              <a:rPr lang="en-US" sz="2500" dirty="0">
                <a:solidFill>
                  <a:srgbClr val="000000"/>
                </a:solidFill>
              </a:rPr>
              <a:t> </a:t>
            </a:r>
            <a:r>
              <a:rPr lang="en-US" sz="2500" dirty="0" err="1">
                <a:solidFill>
                  <a:srgbClr val="000000"/>
                </a:solidFill>
              </a:rPr>
              <a:t>tên</a:t>
            </a:r>
            <a:r>
              <a:rPr lang="en-US" sz="2500" dirty="0">
                <a:solidFill>
                  <a:srgbClr val="000000"/>
                </a:solidFill>
              </a:rPr>
              <a:t> </a:t>
            </a:r>
            <a:r>
              <a:rPr lang="en-US" sz="2500" dirty="0" err="1">
                <a:solidFill>
                  <a:srgbClr val="000000"/>
                </a:solidFill>
              </a:rPr>
              <a:t>để</a:t>
            </a:r>
            <a:r>
              <a:rPr lang="en-US" sz="2500" dirty="0">
                <a:solidFill>
                  <a:srgbClr val="000000"/>
                </a:solidFill>
              </a:rPr>
              <a:t> </a:t>
            </a:r>
            <a:r>
              <a:rPr lang="en-US" sz="2500" dirty="0" err="1">
                <a:solidFill>
                  <a:srgbClr val="000000"/>
                </a:solidFill>
              </a:rPr>
              <a:t>mô</a:t>
            </a:r>
            <a:r>
              <a:rPr lang="en-US" sz="2500" dirty="0">
                <a:solidFill>
                  <a:srgbClr val="000000"/>
                </a:solidFill>
              </a:rPr>
              <a:t> </a:t>
            </a:r>
            <a:r>
              <a:rPr lang="en-US" sz="2500" dirty="0" err="1">
                <a:solidFill>
                  <a:srgbClr val="000000"/>
                </a:solidFill>
              </a:rPr>
              <a:t>tả</a:t>
            </a:r>
            <a:r>
              <a:rPr lang="en-US" sz="2500" dirty="0">
                <a:solidFill>
                  <a:srgbClr val="000000"/>
                </a:solidFill>
              </a:rPr>
              <a:t> </a:t>
            </a:r>
            <a:r>
              <a:rPr lang="en-US" sz="2500" dirty="0" err="1">
                <a:solidFill>
                  <a:srgbClr val="000000"/>
                </a:solidFill>
              </a:rPr>
              <a:t>liên</a:t>
            </a:r>
            <a:r>
              <a:rPr lang="en-US" sz="2500" dirty="0">
                <a:solidFill>
                  <a:srgbClr val="000000"/>
                </a:solidFill>
              </a:rPr>
              <a:t> </a:t>
            </a:r>
            <a:r>
              <a:rPr lang="en-US" sz="2500" dirty="0" err="1">
                <a:solidFill>
                  <a:srgbClr val="000000"/>
                </a:solidFill>
              </a:rPr>
              <a:t>kết</a:t>
            </a:r>
            <a:endParaRPr lang="en-US" sz="2500" dirty="0">
              <a:solidFill>
                <a:srgbClr val="000000"/>
              </a:solidFill>
            </a:endParaRPr>
          </a:p>
          <a:p>
            <a:pPr>
              <a:lnSpc>
                <a:spcPct val="150000"/>
              </a:lnSpc>
              <a:buNone/>
            </a:pPr>
            <a:r>
              <a:rPr lang="en-US" sz="2500" dirty="0">
                <a:solidFill>
                  <a:srgbClr val="000000"/>
                </a:solidFill>
              </a:rPr>
              <a:t>16.2:  </a:t>
            </a:r>
            <a:r>
              <a:rPr lang="en-US" sz="2500" dirty="0" err="1">
                <a:solidFill>
                  <a:srgbClr val="000000"/>
                </a:solidFill>
              </a:rPr>
              <a:t>Tạo</a:t>
            </a:r>
            <a:r>
              <a:rPr lang="en-US" sz="2500" dirty="0">
                <a:solidFill>
                  <a:srgbClr val="000000"/>
                </a:solidFill>
              </a:rPr>
              <a:t> </a:t>
            </a:r>
            <a:r>
              <a:rPr lang="en-US" sz="2500" dirty="0" err="1">
                <a:solidFill>
                  <a:srgbClr val="000000"/>
                </a:solidFill>
              </a:rPr>
              <a:t>thêm</a:t>
            </a:r>
            <a:r>
              <a:rPr lang="en-US" sz="2500" dirty="0">
                <a:solidFill>
                  <a:srgbClr val="000000"/>
                </a:solidFill>
              </a:rPr>
              <a:t> 1 frame </a:t>
            </a:r>
            <a:r>
              <a:rPr lang="en-US" sz="2500" dirty="0" err="1">
                <a:solidFill>
                  <a:srgbClr val="000000"/>
                </a:solidFill>
              </a:rPr>
              <a:t>với</a:t>
            </a:r>
            <a:r>
              <a:rPr lang="en-US" sz="2500" dirty="0">
                <a:solidFill>
                  <a:srgbClr val="000000"/>
                </a:solidFill>
              </a:rPr>
              <a:t> </a:t>
            </a:r>
            <a:r>
              <a:rPr lang="en-US" sz="2500" dirty="0" err="1">
                <a:solidFill>
                  <a:srgbClr val="000000"/>
                </a:solidFill>
              </a:rPr>
              <a:t>kích</a:t>
            </a:r>
            <a:r>
              <a:rPr lang="en-US" sz="2500" dirty="0">
                <a:solidFill>
                  <a:srgbClr val="000000"/>
                </a:solidFill>
              </a:rPr>
              <a:t> </a:t>
            </a:r>
            <a:r>
              <a:rPr lang="en-US" sz="2500" dirty="0" err="1">
                <a:solidFill>
                  <a:srgbClr val="000000"/>
                </a:solidFill>
              </a:rPr>
              <a:t>thước</a:t>
            </a:r>
            <a:r>
              <a:rPr lang="en-US" sz="2500" dirty="0">
                <a:solidFill>
                  <a:srgbClr val="000000"/>
                </a:solidFill>
              </a:rPr>
              <a:t> desktop </a:t>
            </a:r>
          </a:p>
        </p:txBody>
      </p:sp>
    </p:spTree>
    <p:extLst>
      <p:ext uri="{BB962C8B-B14F-4D97-AF65-F5344CB8AC3E}">
        <p14:creationId xmlns:p14="http://schemas.microsoft.com/office/powerpoint/2010/main" val="515123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B4482-8EC1-0F3E-7F2F-01629E202B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C20593-202B-94C0-BCE3-40B40E34D70E}"/>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6A2E0716-FA6D-D9B5-1EC4-E6EDE6A21D93}"/>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341EE22B-26F3-F354-D62C-96615836F2DD}"/>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HIỂU VÀ ĐIỀU HƯỚNG GIAO DIỆN KHI SỬ DỤNG FIGMA</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55171C8B-3168-5B52-10E4-EFA52E2832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35C68DED-8C1F-883D-9946-4E1DC34AD972}"/>
              </a:ext>
            </a:extLst>
          </p:cNvPr>
          <p:cNvSpPr txBox="1"/>
          <p:nvPr/>
        </p:nvSpPr>
        <p:spPr>
          <a:xfrm>
            <a:off x="563880" y="1826929"/>
            <a:ext cx="17037268" cy="1305165"/>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2800" dirty="0">
                <a:latin typeface="Arial" panose="020B0604020202020204" pitchFamily="34" charset="0"/>
                <a:cs typeface="Arial" panose="020B0604020202020204" pitchFamily="34" charset="0"/>
              </a:rPr>
              <a:t>1</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Sau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khi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bạn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đã</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tạo</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tài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khoản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và</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đăng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nhập</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bạn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sẽ</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thấy</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bảng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điều</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khiển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chính</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của</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Figma.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Chúng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ta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sẽ</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bắt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đầu</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sử</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dụng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Figma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với</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những</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bước</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cơ</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en-US" sz="2800" b="0" i="0" u="none" strike="noStrike" cap="none" normalizeH="0" baseline="0" dirty="0" err="1">
                <a:ln>
                  <a:noFill/>
                </a:ln>
                <a:effectLst/>
                <a:latin typeface="Arial" panose="020B0604020202020204" pitchFamily="34" charset="0"/>
                <a:cs typeface="Arial" panose="020B0604020202020204" pitchFamily="34" charset="0"/>
              </a:rPr>
              <a:t>bản</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a:t>
            </a:r>
            <a:endParaRPr kumimoji="0" lang="en-US" altLang="en-US" sz="2800" b="0" i="0" u="none" strike="noStrike" cap="none" normalizeH="0" baseline="0" dirty="0">
              <a:ln>
                <a:noFill/>
              </a:ln>
              <a:effectLst/>
            </a:endParaRPr>
          </a:p>
        </p:txBody>
      </p:sp>
      <p:pic>
        <p:nvPicPr>
          <p:cNvPr id="7" name="Picture 6">
            <a:extLst>
              <a:ext uri="{FF2B5EF4-FFF2-40B4-BE49-F238E27FC236}">
                <a16:creationId xmlns:a16="http://schemas.microsoft.com/office/drawing/2014/main" id="{F2538294-2132-9387-41FD-E1570BCBC44B}"/>
              </a:ext>
            </a:extLst>
          </p:cNvPr>
          <p:cNvPicPr>
            <a:picLocks noChangeAspect="1"/>
          </p:cNvPicPr>
          <p:nvPr/>
        </p:nvPicPr>
        <p:blipFill>
          <a:blip r:embed="rId6"/>
          <a:stretch>
            <a:fillRect/>
          </a:stretch>
        </p:blipFill>
        <p:spPr>
          <a:xfrm>
            <a:off x="2574507" y="3097857"/>
            <a:ext cx="13138985" cy="6245158"/>
          </a:xfrm>
          <a:prstGeom prst="rect">
            <a:avLst/>
          </a:prstGeom>
        </p:spPr>
      </p:pic>
    </p:spTree>
    <p:extLst>
      <p:ext uri="{BB962C8B-B14F-4D97-AF65-F5344CB8AC3E}">
        <p14:creationId xmlns:p14="http://schemas.microsoft.com/office/powerpoint/2010/main" val="1372141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86E06-BF7D-032D-E5BC-1839F6E607E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F61A132-341E-1CC5-912D-4A8BF7608E05}"/>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478DCF0A-A89A-8E43-439F-438B77D9C061}"/>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204491FD-BF0E-B4B7-EF35-A640F8126AA8}"/>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F8200BD0-511A-AC51-CA7C-13AEEED5FB3C}"/>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77DD4A16-C174-DABE-898A-E96A5C6CC6B7}"/>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6A1059AC-8AA6-AE12-A433-F33F657F1D94}"/>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016ACB1A-002A-F304-513D-86557673402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58850E61-1AE0-5625-EA56-F00A5771E399}"/>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11" name="Picture 10">
            <a:extLst>
              <a:ext uri="{FF2B5EF4-FFF2-40B4-BE49-F238E27FC236}">
                <a16:creationId xmlns:a16="http://schemas.microsoft.com/office/drawing/2014/main" id="{33031B4A-0511-7EB4-0821-AEEDEF30324F}"/>
              </a:ext>
            </a:extLst>
          </p:cNvPr>
          <p:cNvPicPr>
            <a:picLocks noChangeAspect="1"/>
          </p:cNvPicPr>
          <p:nvPr/>
        </p:nvPicPr>
        <p:blipFill>
          <a:blip r:embed="rId6"/>
          <a:srcRect b="6386"/>
          <a:stretch/>
        </p:blipFill>
        <p:spPr>
          <a:xfrm>
            <a:off x="881754" y="2046892"/>
            <a:ext cx="16524487" cy="5724512"/>
          </a:xfrm>
          <a:prstGeom prst="rect">
            <a:avLst/>
          </a:prstGeom>
        </p:spPr>
      </p:pic>
      <p:sp>
        <p:nvSpPr>
          <p:cNvPr id="12" name="TextBox 11">
            <a:extLst>
              <a:ext uri="{FF2B5EF4-FFF2-40B4-BE49-F238E27FC236}">
                <a16:creationId xmlns:a16="http://schemas.microsoft.com/office/drawing/2014/main" id="{10AF74AA-1526-C5E5-4C72-97390E09BC5F}"/>
              </a:ext>
            </a:extLst>
          </p:cNvPr>
          <p:cNvSpPr txBox="1"/>
          <p:nvPr/>
        </p:nvSpPr>
        <p:spPr>
          <a:xfrm>
            <a:off x="2382888" y="8123854"/>
            <a:ext cx="12803766" cy="598177"/>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17: </a:t>
            </a:r>
            <a:r>
              <a:rPr lang="en-US" sz="2500" dirty="0" err="1">
                <a:solidFill>
                  <a:srgbClr val="000000"/>
                </a:solidFill>
              </a:rPr>
              <a:t>Thêm</a:t>
            </a:r>
            <a:r>
              <a:rPr lang="en-US" sz="2500" dirty="0">
                <a:solidFill>
                  <a:srgbClr val="000000"/>
                </a:solidFill>
              </a:rPr>
              <a:t> </a:t>
            </a:r>
            <a:r>
              <a:rPr lang="en-US" sz="2500" dirty="0" err="1">
                <a:solidFill>
                  <a:srgbClr val="000000"/>
                </a:solidFill>
              </a:rPr>
              <a:t>nội</a:t>
            </a:r>
            <a:r>
              <a:rPr lang="en-US" sz="2500" dirty="0">
                <a:solidFill>
                  <a:srgbClr val="000000"/>
                </a:solidFill>
              </a:rPr>
              <a:t> dung </a:t>
            </a:r>
            <a:r>
              <a:rPr lang="en-US" sz="2500" dirty="0" err="1">
                <a:solidFill>
                  <a:srgbClr val="000000"/>
                </a:solidFill>
              </a:rPr>
              <a:t>vào</a:t>
            </a:r>
            <a:r>
              <a:rPr lang="en-US" sz="2500" dirty="0">
                <a:solidFill>
                  <a:srgbClr val="000000"/>
                </a:solidFill>
              </a:rPr>
              <a:t> </a:t>
            </a:r>
            <a:r>
              <a:rPr lang="en-US" sz="2500" dirty="0" err="1">
                <a:solidFill>
                  <a:srgbClr val="000000"/>
                </a:solidFill>
              </a:rPr>
              <a:t>trang</a:t>
            </a:r>
            <a:r>
              <a:rPr lang="en-US" sz="2500" dirty="0">
                <a:solidFill>
                  <a:srgbClr val="000000"/>
                </a:solidFill>
              </a:rPr>
              <a:t> </a:t>
            </a:r>
            <a:r>
              <a:rPr lang="en-US" sz="2500" dirty="0" err="1">
                <a:solidFill>
                  <a:srgbClr val="000000"/>
                </a:solidFill>
              </a:rPr>
              <a:t>liên</a:t>
            </a:r>
            <a:r>
              <a:rPr lang="en-US" sz="2500" dirty="0">
                <a:solidFill>
                  <a:srgbClr val="000000"/>
                </a:solidFill>
              </a:rPr>
              <a:t> </a:t>
            </a:r>
            <a:r>
              <a:rPr lang="en-US" sz="2500" dirty="0" err="1">
                <a:solidFill>
                  <a:srgbClr val="000000"/>
                </a:solidFill>
              </a:rPr>
              <a:t>kết</a:t>
            </a:r>
            <a:r>
              <a:rPr lang="en-US" sz="2500" dirty="0">
                <a:solidFill>
                  <a:srgbClr val="000000"/>
                </a:solidFill>
              </a:rPr>
              <a:t>, </a:t>
            </a:r>
            <a:r>
              <a:rPr lang="en-US" sz="2500" dirty="0" err="1">
                <a:solidFill>
                  <a:srgbClr val="000000"/>
                </a:solidFill>
              </a:rPr>
              <a:t>các</a:t>
            </a:r>
            <a:r>
              <a:rPr lang="en-US" sz="2500" dirty="0">
                <a:solidFill>
                  <a:srgbClr val="000000"/>
                </a:solidFill>
              </a:rPr>
              <a:t> </a:t>
            </a:r>
            <a:r>
              <a:rPr lang="en-US" sz="2500" dirty="0" err="1">
                <a:solidFill>
                  <a:srgbClr val="000000"/>
                </a:solidFill>
              </a:rPr>
              <a:t>phần</a:t>
            </a:r>
            <a:r>
              <a:rPr lang="en-US" sz="2500" dirty="0">
                <a:solidFill>
                  <a:srgbClr val="000000"/>
                </a:solidFill>
              </a:rPr>
              <a:t> </a:t>
            </a:r>
            <a:r>
              <a:rPr lang="en-US" sz="2500" dirty="0" err="1">
                <a:solidFill>
                  <a:srgbClr val="000000"/>
                </a:solidFill>
              </a:rPr>
              <a:t>tử</a:t>
            </a:r>
            <a:r>
              <a:rPr lang="en-US" sz="2500" dirty="0">
                <a:solidFill>
                  <a:srgbClr val="000000"/>
                </a:solidFill>
              </a:rPr>
              <a:t> </a:t>
            </a:r>
            <a:r>
              <a:rPr lang="en-US" sz="2500" dirty="0" err="1">
                <a:solidFill>
                  <a:srgbClr val="000000"/>
                </a:solidFill>
              </a:rPr>
              <a:t>tạo</a:t>
            </a:r>
            <a:r>
              <a:rPr lang="en-US" sz="2500" dirty="0">
                <a:solidFill>
                  <a:srgbClr val="000000"/>
                </a:solidFill>
              </a:rPr>
              <a:t> </a:t>
            </a:r>
            <a:r>
              <a:rPr lang="en-US" sz="2500" dirty="0" err="1">
                <a:solidFill>
                  <a:srgbClr val="000000"/>
                </a:solidFill>
              </a:rPr>
              <a:t>tương</a:t>
            </a:r>
            <a:r>
              <a:rPr lang="en-US" sz="2500" dirty="0">
                <a:solidFill>
                  <a:srgbClr val="000000"/>
                </a:solidFill>
              </a:rPr>
              <a:t> </a:t>
            </a:r>
            <a:r>
              <a:rPr lang="en-US" sz="2500" dirty="0" err="1">
                <a:solidFill>
                  <a:srgbClr val="000000"/>
                </a:solidFill>
              </a:rPr>
              <a:t>tự</a:t>
            </a:r>
            <a:r>
              <a:rPr lang="en-US" sz="2500" dirty="0">
                <a:solidFill>
                  <a:srgbClr val="000000"/>
                </a:solidFill>
              </a:rPr>
              <a:t> </a:t>
            </a:r>
            <a:r>
              <a:rPr lang="en-US" sz="2500" dirty="0" err="1">
                <a:solidFill>
                  <a:srgbClr val="000000"/>
                </a:solidFill>
              </a:rPr>
              <a:t>như</a:t>
            </a:r>
            <a:r>
              <a:rPr lang="en-US" sz="2500" dirty="0">
                <a:solidFill>
                  <a:srgbClr val="000000"/>
                </a:solidFill>
              </a:rPr>
              <a:t> </a:t>
            </a:r>
            <a:r>
              <a:rPr lang="en-US" sz="2500" dirty="0" err="1">
                <a:solidFill>
                  <a:srgbClr val="000000"/>
                </a:solidFill>
              </a:rPr>
              <a:t>các</a:t>
            </a:r>
            <a:r>
              <a:rPr lang="en-US" sz="2500" dirty="0">
                <a:solidFill>
                  <a:srgbClr val="000000"/>
                </a:solidFill>
              </a:rPr>
              <a:t> </a:t>
            </a:r>
            <a:r>
              <a:rPr lang="en-US" sz="2500" dirty="0" err="1">
                <a:solidFill>
                  <a:srgbClr val="000000"/>
                </a:solidFill>
              </a:rPr>
              <a:t>bước</a:t>
            </a:r>
            <a:r>
              <a:rPr lang="en-US" sz="2500" dirty="0">
                <a:solidFill>
                  <a:srgbClr val="000000"/>
                </a:solidFill>
              </a:rPr>
              <a:t> </a:t>
            </a:r>
            <a:r>
              <a:rPr lang="en-US" sz="2500" dirty="0" err="1">
                <a:solidFill>
                  <a:srgbClr val="000000"/>
                </a:solidFill>
              </a:rPr>
              <a:t>trên</a:t>
            </a:r>
            <a:endParaRPr lang="en-US" sz="2500" dirty="0">
              <a:solidFill>
                <a:srgbClr val="000000"/>
              </a:solidFill>
            </a:endParaRPr>
          </a:p>
        </p:txBody>
      </p:sp>
    </p:spTree>
    <p:extLst>
      <p:ext uri="{BB962C8B-B14F-4D97-AF65-F5344CB8AC3E}">
        <p14:creationId xmlns:p14="http://schemas.microsoft.com/office/powerpoint/2010/main" val="4083774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51619-E296-4CBC-4276-58A4E7D2AF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D5272FB-BAB1-4665-0A2E-D045141D6BFA}"/>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90D0DCA8-E177-6858-3061-6A5632F86CEA}"/>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C08864AB-7F4C-89F4-CD8B-C39E6918B43E}"/>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CEECC7DA-F8C1-82DB-0068-A20A618CB37B}"/>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253BD0EB-DE89-D700-03B4-DC440752C83D}"/>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074B5ECA-557B-90A8-6764-562E932067BE}"/>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95B84B78-3989-0487-3982-02468188505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DA4646CC-6DE5-5DE1-F0A4-E0343A710557}"/>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18" name="Picture 17">
            <a:extLst>
              <a:ext uri="{FF2B5EF4-FFF2-40B4-BE49-F238E27FC236}">
                <a16:creationId xmlns:a16="http://schemas.microsoft.com/office/drawing/2014/main" id="{D7767F40-34EC-1C83-9CBE-EB1E9BC97B00}"/>
              </a:ext>
            </a:extLst>
          </p:cNvPr>
          <p:cNvPicPr>
            <a:picLocks noChangeAspect="1"/>
          </p:cNvPicPr>
          <p:nvPr/>
        </p:nvPicPr>
        <p:blipFill>
          <a:blip r:embed="rId6"/>
          <a:stretch>
            <a:fillRect/>
          </a:stretch>
        </p:blipFill>
        <p:spPr>
          <a:xfrm>
            <a:off x="2265674" y="1950078"/>
            <a:ext cx="13716000" cy="6369201"/>
          </a:xfrm>
          <a:prstGeom prst="rect">
            <a:avLst/>
          </a:prstGeom>
        </p:spPr>
      </p:pic>
      <p:sp>
        <p:nvSpPr>
          <p:cNvPr id="19" name="TextBox 18">
            <a:extLst>
              <a:ext uri="{FF2B5EF4-FFF2-40B4-BE49-F238E27FC236}">
                <a16:creationId xmlns:a16="http://schemas.microsoft.com/office/drawing/2014/main" id="{01747DD7-8CEB-DB05-9695-D59E7348609B}"/>
              </a:ext>
            </a:extLst>
          </p:cNvPr>
          <p:cNvSpPr txBox="1"/>
          <p:nvPr/>
        </p:nvSpPr>
        <p:spPr>
          <a:xfrm>
            <a:off x="1695448" y="8296419"/>
            <a:ext cx="14897100" cy="1175258"/>
          </a:xfrm>
          <a:prstGeom prst="rect">
            <a:avLst/>
          </a:prstGeom>
          <a:noFill/>
        </p:spPr>
        <p:txBody>
          <a:bodyPr wrap="square">
            <a:spAutoFit/>
          </a:bodyPr>
          <a:lstStyle/>
          <a:p>
            <a:pPr>
              <a:lnSpc>
                <a:spcPct val="150000"/>
              </a:lnSpc>
              <a:buNone/>
            </a:pPr>
            <a:r>
              <a:rPr lang="en-US" sz="2500" dirty="0" err="1">
                <a:solidFill>
                  <a:srgbClr val="000000"/>
                </a:solidFill>
              </a:rPr>
              <a:t>Bước</a:t>
            </a:r>
            <a:r>
              <a:rPr lang="en-US" sz="2500" dirty="0">
                <a:solidFill>
                  <a:srgbClr val="000000"/>
                </a:solidFill>
              </a:rPr>
              <a:t> 17: </a:t>
            </a:r>
            <a:r>
              <a:rPr lang="en-US" sz="2500" dirty="0" err="1">
                <a:solidFill>
                  <a:srgbClr val="000000"/>
                </a:solidFill>
              </a:rPr>
              <a:t>Thêm</a:t>
            </a:r>
            <a:r>
              <a:rPr lang="en-US" sz="2500" dirty="0">
                <a:solidFill>
                  <a:srgbClr val="000000"/>
                </a:solidFill>
              </a:rPr>
              <a:t> </a:t>
            </a:r>
            <a:r>
              <a:rPr lang="en-US" sz="2500" dirty="0" err="1">
                <a:solidFill>
                  <a:srgbClr val="000000"/>
                </a:solidFill>
              </a:rPr>
              <a:t>mũi</a:t>
            </a:r>
            <a:r>
              <a:rPr lang="en-US" sz="2500" dirty="0">
                <a:solidFill>
                  <a:srgbClr val="000000"/>
                </a:solidFill>
              </a:rPr>
              <a:t> </a:t>
            </a:r>
            <a:r>
              <a:rPr lang="en-US" sz="2500" dirty="0" err="1">
                <a:solidFill>
                  <a:srgbClr val="000000"/>
                </a:solidFill>
              </a:rPr>
              <a:t>tên</a:t>
            </a:r>
            <a:r>
              <a:rPr lang="en-US" sz="2500" dirty="0">
                <a:solidFill>
                  <a:srgbClr val="000000"/>
                </a:solidFill>
              </a:rPr>
              <a:t> </a:t>
            </a:r>
            <a:r>
              <a:rPr lang="en-US" sz="2500" dirty="0" err="1">
                <a:solidFill>
                  <a:srgbClr val="000000"/>
                </a:solidFill>
              </a:rPr>
              <a:t>chuyển</a:t>
            </a:r>
            <a:r>
              <a:rPr lang="en-US" sz="2500" dirty="0">
                <a:solidFill>
                  <a:srgbClr val="000000"/>
                </a:solidFill>
              </a:rPr>
              <a:t> </a:t>
            </a:r>
            <a:r>
              <a:rPr lang="en-US" sz="2500" dirty="0" err="1">
                <a:solidFill>
                  <a:srgbClr val="000000"/>
                </a:solidFill>
              </a:rPr>
              <a:t>về</a:t>
            </a:r>
            <a:r>
              <a:rPr lang="en-US" sz="2500" dirty="0">
                <a:solidFill>
                  <a:srgbClr val="000000"/>
                </a:solidFill>
              </a:rPr>
              <a:t> </a:t>
            </a:r>
            <a:r>
              <a:rPr lang="en-US" sz="2500" dirty="0" err="1">
                <a:solidFill>
                  <a:srgbClr val="000000"/>
                </a:solidFill>
              </a:rPr>
              <a:t>trang</a:t>
            </a:r>
            <a:r>
              <a:rPr lang="en-US" sz="2500" dirty="0">
                <a:solidFill>
                  <a:srgbClr val="000000"/>
                </a:solidFill>
              </a:rPr>
              <a:t> </a:t>
            </a:r>
            <a:r>
              <a:rPr lang="en-US" sz="2500" dirty="0" err="1">
                <a:solidFill>
                  <a:srgbClr val="000000"/>
                </a:solidFill>
              </a:rPr>
              <a:t>liên</a:t>
            </a:r>
            <a:r>
              <a:rPr lang="en-US" sz="2500" dirty="0">
                <a:solidFill>
                  <a:srgbClr val="000000"/>
                </a:solidFill>
              </a:rPr>
              <a:t> </a:t>
            </a:r>
            <a:r>
              <a:rPr lang="en-US" sz="2500" dirty="0" err="1">
                <a:solidFill>
                  <a:srgbClr val="000000"/>
                </a:solidFill>
              </a:rPr>
              <a:t>kết</a:t>
            </a:r>
            <a:r>
              <a:rPr lang="en-US" sz="2500" dirty="0">
                <a:solidFill>
                  <a:srgbClr val="000000"/>
                </a:solidFill>
              </a:rPr>
              <a:t> “Home” </a:t>
            </a:r>
            <a:r>
              <a:rPr lang="en-US" sz="2500" dirty="0" err="1">
                <a:solidFill>
                  <a:srgbClr val="000000"/>
                </a:solidFill>
              </a:rPr>
              <a:t>khi</a:t>
            </a:r>
            <a:r>
              <a:rPr lang="en-US" sz="2500" dirty="0">
                <a:solidFill>
                  <a:srgbClr val="000000"/>
                </a:solidFill>
              </a:rPr>
              <a:t> </a:t>
            </a:r>
            <a:r>
              <a:rPr lang="en-US" sz="2500" dirty="0" err="1">
                <a:solidFill>
                  <a:srgbClr val="000000"/>
                </a:solidFill>
              </a:rPr>
              <a:t>đã</a:t>
            </a:r>
            <a:r>
              <a:rPr lang="en-US" sz="2500" dirty="0">
                <a:solidFill>
                  <a:srgbClr val="000000"/>
                </a:solidFill>
              </a:rPr>
              <a:t> </a:t>
            </a:r>
            <a:r>
              <a:rPr lang="en-US" sz="2500" dirty="0" err="1">
                <a:solidFill>
                  <a:srgbClr val="000000"/>
                </a:solidFill>
              </a:rPr>
              <a:t>tạo</a:t>
            </a:r>
            <a:r>
              <a:rPr lang="en-US" sz="2500" dirty="0">
                <a:solidFill>
                  <a:srgbClr val="000000"/>
                </a:solidFill>
              </a:rPr>
              <a:t> </a:t>
            </a:r>
            <a:r>
              <a:rPr lang="en-US" sz="2500" dirty="0" err="1">
                <a:solidFill>
                  <a:srgbClr val="000000"/>
                </a:solidFill>
              </a:rPr>
              <a:t>nội</a:t>
            </a:r>
            <a:r>
              <a:rPr lang="en-US" sz="2500" dirty="0">
                <a:solidFill>
                  <a:srgbClr val="000000"/>
                </a:solidFill>
              </a:rPr>
              <a:t> </a:t>
            </a:r>
            <a:r>
              <a:rPr lang="en-US" sz="2500" dirty="0" err="1">
                <a:solidFill>
                  <a:srgbClr val="000000"/>
                </a:solidFill>
              </a:rPr>
              <a:t>dụng</a:t>
            </a:r>
            <a:r>
              <a:rPr lang="en-US" sz="2500" dirty="0">
                <a:solidFill>
                  <a:srgbClr val="000000"/>
                </a:solidFill>
              </a:rPr>
              <a:t> </a:t>
            </a:r>
            <a:r>
              <a:rPr lang="en-US" sz="2500" dirty="0" err="1">
                <a:solidFill>
                  <a:srgbClr val="000000"/>
                </a:solidFill>
              </a:rPr>
              <a:t>bấm</a:t>
            </a:r>
            <a:r>
              <a:rPr lang="en-US" sz="2500" dirty="0">
                <a:solidFill>
                  <a:srgbClr val="000000"/>
                </a:solidFill>
              </a:rPr>
              <a:t> “ </a:t>
            </a:r>
            <a:r>
              <a:rPr lang="en-US" sz="2500" dirty="0" err="1">
                <a:solidFill>
                  <a:srgbClr val="000000"/>
                </a:solidFill>
              </a:rPr>
              <a:t>Đăng</a:t>
            </a:r>
            <a:r>
              <a:rPr lang="en-US" sz="2500" dirty="0">
                <a:solidFill>
                  <a:srgbClr val="000000"/>
                </a:solidFill>
              </a:rPr>
              <a:t> </a:t>
            </a:r>
            <a:r>
              <a:rPr lang="en-US" sz="2500" dirty="0" err="1">
                <a:solidFill>
                  <a:srgbClr val="000000"/>
                </a:solidFill>
              </a:rPr>
              <a:t>bài</a:t>
            </a:r>
            <a:r>
              <a:rPr lang="en-US" sz="2500" dirty="0">
                <a:solidFill>
                  <a:srgbClr val="000000"/>
                </a:solidFill>
              </a:rPr>
              <a:t>” , </a:t>
            </a:r>
            <a:r>
              <a:rPr lang="en-US" sz="2500" dirty="0" err="1">
                <a:solidFill>
                  <a:srgbClr val="000000"/>
                </a:solidFill>
              </a:rPr>
              <a:t>nội</a:t>
            </a:r>
            <a:r>
              <a:rPr lang="en-US" sz="2500" dirty="0">
                <a:solidFill>
                  <a:srgbClr val="000000"/>
                </a:solidFill>
              </a:rPr>
              <a:t> dung </a:t>
            </a:r>
            <a:r>
              <a:rPr lang="en-US" sz="2500" dirty="0" err="1">
                <a:solidFill>
                  <a:srgbClr val="000000"/>
                </a:solidFill>
              </a:rPr>
              <a:t>chuyển</a:t>
            </a:r>
            <a:r>
              <a:rPr lang="en-US" sz="2500" dirty="0">
                <a:solidFill>
                  <a:srgbClr val="000000"/>
                </a:solidFill>
              </a:rPr>
              <a:t> </a:t>
            </a:r>
            <a:r>
              <a:rPr lang="en-US" sz="2500" dirty="0" err="1">
                <a:solidFill>
                  <a:srgbClr val="000000"/>
                </a:solidFill>
              </a:rPr>
              <a:t>trang</a:t>
            </a:r>
            <a:r>
              <a:rPr lang="en-US" sz="2500" dirty="0">
                <a:solidFill>
                  <a:srgbClr val="000000"/>
                </a:solidFill>
              </a:rPr>
              <a:t>  </a:t>
            </a:r>
            <a:r>
              <a:rPr lang="en-US" sz="2500" dirty="0" err="1">
                <a:solidFill>
                  <a:srgbClr val="000000"/>
                </a:solidFill>
              </a:rPr>
              <a:t>thiết</a:t>
            </a:r>
            <a:r>
              <a:rPr lang="en-US" sz="2500" dirty="0">
                <a:solidFill>
                  <a:srgbClr val="000000"/>
                </a:solidFill>
              </a:rPr>
              <a:t> </a:t>
            </a:r>
            <a:r>
              <a:rPr lang="en-US" sz="2500" dirty="0" err="1">
                <a:solidFill>
                  <a:srgbClr val="000000"/>
                </a:solidFill>
              </a:rPr>
              <a:t>kế</a:t>
            </a:r>
            <a:r>
              <a:rPr lang="en-US" sz="2500" dirty="0">
                <a:solidFill>
                  <a:srgbClr val="000000"/>
                </a:solidFill>
              </a:rPr>
              <a:t> </a:t>
            </a:r>
            <a:r>
              <a:rPr lang="en-US" sz="2500" dirty="0" err="1">
                <a:solidFill>
                  <a:srgbClr val="000000"/>
                </a:solidFill>
              </a:rPr>
              <a:t>tương</a:t>
            </a:r>
            <a:r>
              <a:rPr lang="en-US" sz="2500" dirty="0">
                <a:solidFill>
                  <a:srgbClr val="000000"/>
                </a:solidFill>
              </a:rPr>
              <a:t> </a:t>
            </a:r>
            <a:r>
              <a:rPr lang="en-US" sz="2500" dirty="0" err="1">
                <a:solidFill>
                  <a:srgbClr val="000000"/>
                </a:solidFill>
              </a:rPr>
              <a:t>tự</a:t>
            </a:r>
            <a:r>
              <a:rPr lang="en-US" sz="2500" dirty="0">
                <a:solidFill>
                  <a:srgbClr val="000000"/>
                </a:solidFill>
              </a:rPr>
              <a:t> </a:t>
            </a:r>
            <a:r>
              <a:rPr lang="en-US" sz="2500" dirty="0" err="1">
                <a:solidFill>
                  <a:srgbClr val="000000"/>
                </a:solidFill>
              </a:rPr>
              <a:t>như</a:t>
            </a:r>
            <a:r>
              <a:rPr lang="en-US" sz="2500" dirty="0">
                <a:solidFill>
                  <a:srgbClr val="000000"/>
                </a:solidFill>
              </a:rPr>
              <a:t> </a:t>
            </a:r>
            <a:r>
              <a:rPr lang="en-US" sz="2500" dirty="0" err="1">
                <a:solidFill>
                  <a:srgbClr val="000000"/>
                </a:solidFill>
              </a:rPr>
              <a:t>bước</a:t>
            </a:r>
            <a:r>
              <a:rPr lang="en-US" sz="2500" dirty="0">
                <a:solidFill>
                  <a:srgbClr val="000000"/>
                </a:solidFill>
              </a:rPr>
              <a:t> </a:t>
            </a:r>
            <a:r>
              <a:rPr lang="en-US" sz="2500" dirty="0" err="1">
                <a:solidFill>
                  <a:srgbClr val="000000"/>
                </a:solidFill>
              </a:rPr>
              <a:t>trên</a:t>
            </a:r>
            <a:r>
              <a:rPr lang="en-US" sz="2500" dirty="0">
                <a:solidFill>
                  <a:srgbClr val="000000"/>
                </a:solidFill>
              </a:rPr>
              <a:t>.</a:t>
            </a:r>
          </a:p>
        </p:txBody>
      </p:sp>
    </p:spTree>
    <p:extLst>
      <p:ext uri="{BB962C8B-B14F-4D97-AF65-F5344CB8AC3E}">
        <p14:creationId xmlns:p14="http://schemas.microsoft.com/office/powerpoint/2010/main" val="859961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11E11-03AC-AC5F-9D76-4A4BCBA1DAB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215DD0E-8615-2EE9-58E5-C292184A308B}"/>
              </a:ext>
            </a:extLst>
          </p:cNvPr>
          <p:cNvGrpSpPr/>
          <p:nvPr/>
        </p:nvGrpSpPr>
        <p:grpSpPr>
          <a:xfrm>
            <a:off x="0" y="0"/>
            <a:ext cx="18288000" cy="1763204"/>
            <a:chOff x="0" y="0"/>
            <a:chExt cx="4816593" cy="1128861"/>
          </a:xfrm>
        </p:grpSpPr>
        <p:sp>
          <p:nvSpPr>
            <p:cNvPr id="3" name="Freeform 3">
              <a:extLst>
                <a:ext uri="{FF2B5EF4-FFF2-40B4-BE49-F238E27FC236}">
                  <a16:creationId xmlns:a16="http://schemas.microsoft.com/office/drawing/2014/main" id="{A81D3E3D-967F-6BEA-6B63-E7FD2E83C92E}"/>
                </a:ext>
              </a:extLst>
            </p:cNvPr>
            <p:cNvSpPr/>
            <p:nvPr/>
          </p:nvSpPr>
          <p:spPr>
            <a:xfrm>
              <a:off x="0" y="0"/>
              <a:ext cx="4816592" cy="1128861"/>
            </a:xfrm>
            <a:custGeom>
              <a:avLst/>
              <a:gdLst/>
              <a:ahLst/>
              <a:cxnLst/>
              <a:rect l="l" t="t" r="r" b="b"/>
              <a:pathLst>
                <a:path w="4816592" h="1128861">
                  <a:moveTo>
                    <a:pt x="0" y="0"/>
                  </a:moveTo>
                  <a:lnTo>
                    <a:pt x="4816592" y="0"/>
                  </a:lnTo>
                  <a:lnTo>
                    <a:pt x="4816592" y="1128861"/>
                  </a:lnTo>
                  <a:lnTo>
                    <a:pt x="0" y="1128861"/>
                  </a:lnTo>
                  <a:close/>
                </a:path>
              </a:pathLst>
            </a:custGeom>
            <a:solidFill>
              <a:srgbClr val="0A1E79"/>
            </a:solidFill>
          </p:spPr>
          <p:txBody>
            <a:bodyPr/>
            <a:lstStyle/>
            <a:p>
              <a:endParaRPr lang="en-US" dirty="0"/>
            </a:p>
          </p:txBody>
        </p:sp>
        <p:sp>
          <p:nvSpPr>
            <p:cNvPr id="4" name="TextBox 4">
              <a:extLst>
                <a:ext uri="{FF2B5EF4-FFF2-40B4-BE49-F238E27FC236}">
                  <a16:creationId xmlns:a16="http://schemas.microsoft.com/office/drawing/2014/main" id="{07FAF16F-A157-6551-D895-BF192FAF2D30}"/>
                </a:ext>
              </a:extLst>
            </p:cNvPr>
            <p:cNvSpPr txBox="1"/>
            <p:nvPr/>
          </p:nvSpPr>
          <p:spPr>
            <a:xfrm>
              <a:off x="0" y="-95250"/>
              <a:ext cx="4816593" cy="1224111"/>
            </a:xfrm>
            <a:prstGeom prst="rect">
              <a:avLst/>
            </a:prstGeom>
          </p:spPr>
          <p:txBody>
            <a:bodyPr lIns="50800" tIns="50800" rIns="50800" bIns="50800" rtlCol="0" anchor="ctr"/>
            <a:lstStyle/>
            <a:p>
              <a:pPr algn="ctr">
                <a:lnSpc>
                  <a:spcPts val="3750"/>
                </a:lnSpc>
              </a:pPr>
              <a:endParaRPr/>
            </a:p>
          </p:txBody>
        </p:sp>
      </p:grpSp>
      <p:sp>
        <p:nvSpPr>
          <p:cNvPr id="10" name="Freeform 10">
            <a:extLst>
              <a:ext uri="{FF2B5EF4-FFF2-40B4-BE49-F238E27FC236}">
                <a16:creationId xmlns:a16="http://schemas.microsoft.com/office/drawing/2014/main" id="{EA6F8626-90D4-4958-00D7-D1D7172ADC91}"/>
              </a:ext>
            </a:extLst>
          </p:cNvPr>
          <p:cNvSpPr/>
          <p:nvPr/>
        </p:nvSpPr>
        <p:spPr>
          <a:xfrm>
            <a:off x="-1399607" y="97868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D3A34CFB-DCF1-66A6-FF77-31BB3014F058}"/>
              </a:ext>
            </a:extLst>
          </p:cNvPr>
          <p:cNvSpPr txBox="1"/>
          <p:nvPr/>
        </p:nvSpPr>
        <p:spPr>
          <a:xfrm>
            <a:off x="3091174" y="134716"/>
            <a:ext cx="12065000" cy="838435"/>
          </a:xfrm>
          <a:prstGeom prst="rect">
            <a:avLst/>
          </a:prstGeom>
        </p:spPr>
        <p:txBody>
          <a:bodyPr lIns="0" tIns="0" rIns="0" bIns="0" rtlCol="0" anchor="t">
            <a:spAutoFit/>
          </a:bodyPr>
          <a:lstStyle/>
          <a:p>
            <a:pPr algn="ctr">
              <a:lnSpc>
                <a:spcPts val="7200"/>
              </a:lnSpc>
            </a:pPr>
            <a:r>
              <a:rPr lang="en-US" sz="5000" b="1" dirty="0">
                <a:solidFill>
                  <a:srgbClr val="FFFFFF"/>
                </a:solidFill>
                <a:latin typeface="+mj-lt"/>
                <a:ea typeface="TT Norms Bold"/>
                <a:cs typeface="TT Norms Bold"/>
                <a:sym typeface="TT Norms Bold"/>
              </a:rPr>
              <a:t>PHỤ LỤC</a:t>
            </a:r>
          </a:p>
        </p:txBody>
      </p:sp>
      <p:sp>
        <p:nvSpPr>
          <p:cNvPr id="14" name="TextBox 14">
            <a:extLst>
              <a:ext uri="{FF2B5EF4-FFF2-40B4-BE49-F238E27FC236}">
                <a16:creationId xmlns:a16="http://schemas.microsoft.com/office/drawing/2014/main" id="{EEBFE3DA-6FED-FB94-C03D-C2A343B5289F}"/>
              </a:ext>
            </a:extLst>
          </p:cNvPr>
          <p:cNvSpPr txBox="1"/>
          <p:nvPr/>
        </p:nvSpPr>
        <p:spPr>
          <a:xfrm>
            <a:off x="3131826" y="913671"/>
            <a:ext cx="12382498" cy="553934"/>
          </a:xfrm>
          <a:prstGeom prst="rect">
            <a:avLst/>
          </a:prstGeom>
        </p:spPr>
        <p:txBody>
          <a:bodyPr wrap="square" lIns="0" tIns="0" rIns="0" bIns="0" rtlCol="0" anchor="t">
            <a:spAutoFit/>
          </a:bodyPr>
          <a:lstStyle/>
          <a:p>
            <a:pPr algn="ctr">
              <a:lnSpc>
                <a:spcPts val="5000"/>
              </a:lnSpc>
              <a:spcBef>
                <a:spcPct val="0"/>
              </a:spcBef>
            </a:pPr>
            <a:r>
              <a:rPr lang="en-US" sz="2500" b="1" dirty="0">
                <a:solidFill>
                  <a:srgbClr val="FFFFFF"/>
                </a:solidFill>
                <a:latin typeface="+mj-lt"/>
                <a:ea typeface="Poppins Bold"/>
                <a:cs typeface="Poppins Bold"/>
                <a:sym typeface="Poppins Bold"/>
              </a:rPr>
              <a:t>HƯỚNG DẪN THIẾT KẾ GIAO DIỆN TRANG WEB HỆ THỐNG CỐ VẤN </a:t>
            </a:r>
          </a:p>
        </p:txBody>
      </p:sp>
      <p:sp>
        <p:nvSpPr>
          <p:cNvPr id="16" name="Freeform 2">
            <a:extLst>
              <a:ext uri="{FF2B5EF4-FFF2-40B4-BE49-F238E27FC236}">
                <a16:creationId xmlns:a16="http://schemas.microsoft.com/office/drawing/2014/main" id="{A10F9271-E990-D4BE-A450-04B82DBFE3BD}"/>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4"/>
            <a:stretch>
              <a:fillRect t="-16703" b="-16703"/>
            </a:stretch>
          </a:blipFill>
        </p:spPr>
        <p:txBody>
          <a:bodyPr/>
          <a:lstStyle/>
          <a:p>
            <a:endParaRPr lang="en-US"/>
          </a:p>
        </p:txBody>
      </p:sp>
      <p:sp>
        <p:nvSpPr>
          <p:cNvPr id="17" name="Freeform 3">
            <a:extLst>
              <a:ext uri="{FF2B5EF4-FFF2-40B4-BE49-F238E27FC236}">
                <a16:creationId xmlns:a16="http://schemas.microsoft.com/office/drawing/2014/main" id="{1F63F28B-0F73-2999-15AA-75CDEB175C7E}"/>
              </a:ext>
            </a:extLst>
          </p:cNvPr>
          <p:cNvSpPr/>
          <p:nvPr/>
        </p:nvSpPr>
        <p:spPr>
          <a:xfrm>
            <a:off x="16154400" y="283688"/>
            <a:ext cx="1524000" cy="1259966"/>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5"/>
            <a:stretch>
              <a:fillRect/>
            </a:stretch>
          </a:blipFill>
        </p:spPr>
        <p:txBody>
          <a:bodyPr/>
          <a:lstStyle/>
          <a:p>
            <a:endParaRPr lang="en-US"/>
          </a:p>
        </p:txBody>
      </p:sp>
      <p:pic>
        <p:nvPicPr>
          <p:cNvPr id="9" name="Picture 8">
            <a:extLst>
              <a:ext uri="{FF2B5EF4-FFF2-40B4-BE49-F238E27FC236}">
                <a16:creationId xmlns:a16="http://schemas.microsoft.com/office/drawing/2014/main" id="{62C57434-DD00-79FD-1F1E-CC1D9A322987}"/>
              </a:ext>
            </a:extLst>
          </p:cNvPr>
          <p:cNvPicPr>
            <a:picLocks noChangeAspect="1"/>
          </p:cNvPicPr>
          <p:nvPr/>
        </p:nvPicPr>
        <p:blipFill>
          <a:blip r:embed="rId6"/>
          <a:stretch>
            <a:fillRect/>
          </a:stretch>
        </p:blipFill>
        <p:spPr>
          <a:xfrm>
            <a:off x="2297433" y="2039272"/>
            <a:ext cx="14051284" cy="6615386"/>
          </a:xfrm>
          <a:prstGeom prst="rect">
            <a:avLst/>
          </a:prstGeom>
        </p:spPr>
      </p:pic>
      <p:sp>
        <p:nvSpPr>
          <p:cNvPr id="18" name="TextBox 17">
            <a:extLst>
              <a:ext uri="{FF2B5EF4-FFF2-40B4-BE49-F238E27FC236}">
                <a16:creationId xmlns:a16="http://schemas.microsoft.com/office/drawing/2014/main" id="{945DA115-30C3-1912-415F-DF4DCDB10044}"/>
              </a:ext>
            </a:extLst>
          </p:cNvPr>
          <p:cNvSpPr txBox="1"/>
          <p:nvPr/>
        </p:nvSpPr>
        <p:spPr>
          <a:xfrm>
            <a:off x="1752600" y="8775152"/>
            <a:ext cx="13944600" cy="598177"/>
          </a:xfrm>
          <a:prstGeom prst="rect">
            <a:avLst/>
          </a:prstGeom>
          <a:noFill/>
        </p:spPr>
        <p:txBody>
          <a:bodyPr wrap="square">
            <a:spAutoFit/>
          </a:bodyPr>
          <a:lstStyle/>
          <a:p>
            <a:pPr>
              <a:lnSpc>
                <a:spcPct val="150000"/>
              </a:lnSpc>
              <a:buNone/>
            </a:pPr>
            <a:r>
              <a:rPr lang="en-US" sz="2500" dirty="0">
                <a:solidFill>
                  <a:srgbClr val="000000"/>
                </a:solidFill>
              </a:rPr>
              <a:t>Khi </a:t>
            </a:r>
            <a:r>
              <a:rPr lang="en-US" sz="2500" dirty="0" err="1">
                <a:solidFill>
                  <a:srgbClr val="000000"/>
                </a:solidFill>
              </a:rPr>
              <a:t>thiết</a:t>
            </a:r>
            <a:r>
              <a:rPr lang="en-US" sz="2500" dirty="0">
                <a:solidFill>
                  <a:srgbClr val="000000"/>
                </a:solidFill>
              </a:rPr>
              <a:t> </a:t>
            </a:r>
            <a:r>
              <a:rPr lang="en-US" sz="2500" dirty="0" err="1">
                <a:solidFill>
                  <a:srgbClr val="000000"/>
                </a:solidFill>
              </a:rPr>
              <a:t>kế</a:t>
            </a:r>
            <a:r>
              <a:rPr lang="en-US" sz="2500" dirty="0">
                <a:solidFill>
                  <a:srgbClr val="000000"/>
                </a:solidFill>
              </a:rPr>
              <a:t> </a:t>
            </a:r>
            <a:r>
              <a:rPr lang="en-US" sz="2500" dirty="0" err="1">
                <a:solidFill>
                  <a:srgbClr val="000000"/>
                </a:solidFill>
              </a:rPr>
              <a:t>xong</a:t>
            </a:r>
            <a:r>
              <a:rPr lang="en-US" sz="2500" dirty="0">
                <a:solidFill>
                  <a:srgbClr val="000000"/>
                </a:solidFill>
              </a:rPr>
              <a:t>, </a:t>
            </a:r>
            <a:r>
              <a:rPr lang="en-US" sz="2500" dirty="0" err="1">
                <a:solidFill>
                  <a:srgbClr val="000000"/>
                </a:solidFill>
              </a:rPr>
              <a:t>bấm</a:t>
            </a:r>
            <a:r>
              <a:rPr lang="en-US" sz="2500" dirty="0">
                <a:solidFill>
                  <a:srgbClr val="000000"/>
                </a:solidFill>
              </a:rPr>
              <a:t> </a:t>
            </a:r>
            <a:r>
              <a:rPr lang="en-US" sz="2500" dirty="0" err="1">
                <a:solidFill>
                  <a:srgbClr val="000000"/>
                </a:solidFill>
              </a:rPr>
              <a:t>nút</a:t>
            </a:r>
            <a:r>
              <a:rPr lang="en-US" sz="2500" dirty="0">
                <a:solidFill>
                  <a:srgbClr val="000000"/>
                </a:solidFill>
              </a:rPr>
              <a:t> </a:t>
            </a:r>
            <a:r>
              <a:rPr lang="en-US" sz="2500" dirty="0" err="1">
                <a:solidFill>
                  <a:srgbClr val="000000"/>
                </a:solidFill>
              </a:rPr>
              <a:t>xem</a:t>
            </a:r>
            <a:r>
              <a:rPr lang="en-US" sz="2500" dirty="0">
                <a:solidFill>
                  <a:srgbClr val="000000"/>
                </a:solidFill>
              </a:rPr>
              <a:t> </a:t>
            </a:r>
            <a:r>
              <a:rPr lang="en-US" sz="2500" dirty="0" err="1">
                <a:solidFill>
                  <a:srgbClr val="000000"/>
                </a:solidFill>
              </a:rPr>
              <a:t>lại</a:t>
            </a:r>
            <a:r>
              <a:rPr lang="en-US" sz="2500" dirty="0">
                <a:solidFill>
                  <a:srgbClr val="000000"/>
                </a:solidFill>
              </a:rPr>
              <a:t> </a:t>
            </a:r>
            <a:r>
              <a:rPr lang="en-US" sz="2500" dirty="0" err="1">
                <a:solidFill>
                  <a:srgbClr val="000000"/>
                </a:solidFill>
              </a:rPr>
              <a:t>thiết</a:t>
            </a:r>
            <a:r>
              <a:rPr lang="en-US" sz="2500" dirty="0">
                <a:solidFill>
                  <a:srgbClr val="000000"/>
                </a:solidFill>
              </a:rPr>
              <a:t> </a:t>
            </a:r>
            <a:r>
              <a:rPr lang="en-US" sz="2500" dirty="0" err="1">
                <a:solidFill>
                  <a:srgbClr val="000000"/>
                </a:solidFill>
              </a:rPr>
              <a:t>kế</a:t>
            </a:r>
            <a:r>
              <a:rPr lang="en-US" sz="2500" dirty="0">
                <a:solidFill>
                  <a:srgbClr val="000000"/>
                </a:solidFill>
              </a:rPr>
              <a:t> </a:t>
            </a:r>
            <a:r>
              <a:rPr lang="en-US" sz="2500" dirty="0" err="1">
                <a:solidFill>
                  <a:srgbClr val="000000"/>
                </a:solidFill>
              </a:rPr>
              <a:t>và</a:t>
            </a:r>
            <a:r>
              <a:rPr lang="en-US" sz="2500" dirty="0">
                <a:solidFill>
                  <a:srgbClr val="000000"/>
                </a:solidFill>
              </a:rPr>
              <a:t> chia </a:t>
            </a:r>
            <a:r>
              <a:rPr lang="en-US" sz="2500" dirty="0" err="1">
                <a:solidFill>
                  <a:srgbClr val="000000"/>
                </a:solidFill>
              </a:rPr>
              <a:t>sẻ</a:t>
            </a:r>
            <a:r>
              <a:rPr lang="en-US" sz="2500" dirty="0">
                <a:solidFill>
                  <a:srgbClr val="000000"/>
                </a:solidFill>
              </a:rPr>
              <a:t> </a:t>
            </a:r>
            <a:r>
              <a:rPr lang="en-US" sz="2500" dirty="0" err="1">
                <a:solidFill>
                  <a:srgbClr val="000000"/>
                </a:solidFill>
              </a:rPr>
              <a:t>dự</a:t>
            </a:r>
            <a:r>
              <a:rPr lang="en-US" sz="2500" dirty="0">
                <a:solidFill>
                  <a:srgbClr val="000000"/>
                </a:solidFill>
              </a:rPr>
              <a:t> </a:t>
            </a:r>
            <a:r>
              <a:rPr lang="en-US" sz="2500" dirty="0" err="1">
                <a:solidFill>
                  <a:srgbClr val="000000"/>
                </a:solidFill>
              </a:rPr>
              <a:t>án</a:t>
            </a:r>
            <a:r>
              <a:rPr lang="en-US" sz="2500" dirty="0">
                <a:solidFill>
                  <a:srgbClr val="000000"/>
                </a:solidFill>
              </a:rPr>
              <a:t> </a:t>
            </a:r>
            <a:r>
              <a:rPr lang="en-US" sz="2500" dirty="0" err="1">
                <a:solidFill>
                  <a:srgbClr val="000000"/>
                </a:solidFill>
              </a:rPr>
              <a:t>của</a:t>
            </a:r>
            <a:r>
              <a:rPr lang="en-US" sz="2500" dirty="0">
                <a:solidFill>
                  <a:srgbClr val="000000"/>
                </a:solidFill>
              </a:rPr>
              <a:t> </a:t>
            </a:r>
            <a:r>
              <a:rPr lang="en-US" sz="2500" dirty="0" err="1">
                <a:solidFill>
                  <a:srgbClr val="000000"/>
                </a:solidFill>
              </a:rPr>
              <a:t>mình</a:t>
            </a:r>
            <a:r>
              <a:rPr lang="en-US" sz="2500" dirty="0">
                <a:solidFill>
                  <a:srgbClr val="000000"/>
                </a:solidFill>
              </a:rPr>
              <a:t>. </a:t>
            </a:r>
            <a:r>
              <a:rPr lang="en-US" sz="2500" dirty="0" err="1">
                <a:solidFill>
                  <a:srgbClr val="000000"/>
                </a:solidFill>
              </a:rPr>
              <a:t>Chúc</a:t>
            </a:r>
            <a:r>
              <a:rPr lang="en-US" sz="2500" dirty="0">
                <a:solidFill>
                  <a:srgbClr val="000000"/>
                </a:solidFill>
              </a:rPr>
              <a:t> </a:t>
            </a:r>
            <a:r>
              <a:rPr lang="en-US" sz="2500" dirty="0" err="1">
                <a:solidFill>
                  <a:srgbClr val="000000"/>
                </a:solidFill>
              </a:rPr>
              <a:t>các</a:t>
            </a:r>
            <a:r>
              <a:rPr lang="en-US" sz="2500" dirty="0">
                <a:solidFill>
                  <a:srgbClr val="000000"/>
                </a:solidFill>
              </a:rPr>
              <a:t> </a:t>
            </a:r>
            <a:r>
              <a:rPr lang="en-US" sz="2500" dirty="0" err="1">
                <a:solidFill>
                  <a:srgbClr val="000000"/>
                </a:solidFill>
              </a:rPr>
              <a:t>bạn</a:t>
            </a:r>
            <a:r>
              <a:rPr lang="en-US" sz="2500" dirty="0">
                <a:solidFill>
                  <a:srgbClr val="000000"/>
                </a:solidFill>
              </a:rPr>
              <a:t> </a:t>
            </a:r>
            <a:r>
              <a:rPr lang="en-US" sz="2500" dirty="0" err="1">
                <a:solidFill>
                  <a:srgbClr val="000000"/>
                </a:solidFill>
              </a:rPr>
              <a:t>thành</a:t>
            </a:r>
            <a:r>
              <a:rPr lang="en-US" sz="2500" dirty="0">
                <a:solidFill>
                  <a:srgbClr val="000000"/>
                </a:solidFill>
              </a:rPr>
              <a:t> </a:t>
            </a:r>
            <a:r>
              <a:rPr lang="en-US" sz="2500" dirty="0" err="1">
                <a:solidFill>
                  <a:srgbClr val="000000"/>
                </a:solidFill>
              </a:rPr>
              <a:t>công</a:t>
            </a:r>
            <a:r>
              <a:rPr lang="en-US" sz="2500" dirty="0">
                <a:solidFill>
                  <a:srgbClr val="000000"/>
                </a:solidFill>
              </a:rPr>
              <a:t> !</a:t>
            </a:r>
          </a:p>
        </p:txBody>
      </p:sp>
    </p:spTree>
    <p:extLst>
      <p:ext uri="{BB962C8B-B14F-4D97-AF65-F5344CB8AC3E}">
        <p14:creationId xmlns:p14="http://schemas.microsoft.com/office/powerpoint/2010/main" val="3604710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CCF14-EA5C-99D5-2074-D5AB04B75A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EB7C5D-9AAD-10BC-764F-CB63960C85C4}"/>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F66FF01E-FEAD-CE43-21DF-F5D2A8321CED}"/>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44477E69-3401-490C-72E6-4ED364BE571E}"/>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HIỂU VÀ ĐIỀU HƯỚNG GIAO DIỆN KHI SỬ DỤNG FIGMA</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F6404AC9-8BEF-AEBD-F186-3435C1A13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259803D8-EC09-0004-3697-208BCC15B4BA}"/>
              </a:ext>
            </a:extLst>
          </p:cNvPr>
          <p:cNvSpPr txBox="1"/>
          <p:nvPr/>
        </p:nvSpPr>
        <p:spPr>
          <a:xfrm>
            <a:off x="488732" y="2007882"/>
            <a:ext cx="17037268" cy="1305165"/>
          </a:xfrm>
          <a:prstGeom prst="rect">
            <a:avLst/>
          </a:prstGeom>
          <a:noFill/>
        </p:spPr>
        <p:txBody>
          <a:bodyPr wrap="square">
            <a:spAutoFit/>
          </a:bodyPr>
          <a:lstStyle/>
          <a:p>
            <a:pPr>
              <a:lnSpc>
                <a:spcPct val="150000"/>
              </a:lnSpc>
            </a:pPr>
            <a:r>
              <a:rPr lang="en-US" sz="2800" b="0" i="0" dirty="0">
                <a:solidFill>
                  <a:srgbClr val="061914"/>
                </a:solidFill>
                <a:effectLst/>
              </a:rPr>
              <a:t>2. </a:t>
            </a:r>
            <a:r>
              <a:rPr lang="vi-VN" sz="2800" b="0" i="0" dirty="0">
                <a:solidFill>
                  <a:srgbClr val="061914"/>
                </a:solidFill>
                <a:effectLst/>
              </a:rPr>
              <a:t>Sau khi đăng ký, bạn sẽ được chuyển đến trang quản lý tài khoản. Tại đây, bạn có thể tạo các bản vẽ (</a:t>
            </a:r>
            <a:r>
              <a:rPr lang="vi-VN" sz="2800" b="1" i="0" dirty="0">
                <a:solidFill>
                  <a:srgbClr val="061914"/>
                </a:solidFill>
                <a:effectLst/>
              </a:rPr>
              <a:t>New design files</a:t>
            </a:r>
            <a:r>
              <a:rPr lang="vi-VN" sz="2800" b="0" i="0" dirty="0">
                <a:solidFill>
                  <a:srgbClr val="061914"/>
                </a:solidFill>
                <a:effectLst/>
              </a:rPr>
              <a:t>) mới hoặc truy cập vào các bản vẽ đã có.</a:t>
            </a:r>
            <a:endParaRPr lang="en-US" sz="2800" dirty="0"/>
          </a:p>
        </p:txBody>
      </p:sp>
      <p:pic>
        <p:nvPicPr>
          <p:cNvPr id="15" name="Picture 14">
            <a:extLst>
              <a:ext uri="{FF2B5EF4-FFF2-40B4-BE49-F238E27FC236}">
                <a16:creationId xmlns:a16="http://schemas.microsoft.com/office/drawing/2014/main" id="{E46E9A34-D987-3A9C-2519-7BB74DE50F1A}"/>
              </a:ext>
            </a:extLst>
          </p:cNvPr>
          <p:cNvPicPr>
            <a:picLocks noChangeAspect="1"/>
          </p:cNvPicPr>
          <p:nvPr/>
        </p:nvPicPr>
        <p:blipFill>
          <a:blip r:embed="rId6"/>
          <a:srcRect r="1250"/>
          <a:stretch/>
        </p:blipFill>
        <p:spPr>
          <a:xfrm>
            <a:off x="2758966" y="3500064"/>
            <a:ext cx="12481034" cy="57688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7885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D6F7-E66B-FEC3-0F8F-EDF123C53DE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43A699-09A3-9ED8-9180-D46FE8C6709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54D9FF49-E539-1669-B3E0-9F3E64D04B5C}"/>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AF67B31C-838D-AB71-F466-D3E691E0CC66}"/>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HIỂU VÀ ĐIỀU HƯỚNG GIAO DIỆN KHI SỬ DỤNG FIGMA</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9F928D7A-8CB3-E42B-892D-BF235EC97D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3B238A45-B35B-219C-C659-878503F95FF5}"/>
              </a:ext>
            </a:extLst>
          </p:cNvPr>
          <p:cNvSpPr txBox="1"/>
          <p:nvPr/>
        </p:nvSpPr>
        <p:spPr>
          <a:xfrm>
            <a:off x="563880" y="1826929"/>
            <a:ext cx="12466320" cy="658835"/>
          </a:xfrm>
          <a:prstGeom prst="rect">
            <a:avLst/>
          </a:prstGeom>
          <a:noFill/>
        </p:spPr>
        <p:txBody>
          <a:bodyPr wrap="square">
            <a:spAutoFit/>
          </a:bodyPr>
          <a:lstStyle/>
          <a:p>
            <a:pPr algn="just" eaLnBrk="0" fontAlgn="base" hangingPunct="0">
              <a:lnSpc>
                <a:spcPct val="150000"/>
              </a:lnSpc>
              <a:spcBef>
                <a:spcPct val="0"/>
              </a:spcBef>
              <a:spcAft>
                <a:spcPct val="0"/>
              </a:spcAft>
            </a:pPr>
            <a:r>
              <a:rPr lang="en-US" sz="2800" dirty="0">
                <a:latin typeface="Arial" panose="020B0604020202020204" pitchFamily="34" charset="0"/>
              </a:rPr>
              <a:t>3</a:t>
            </a:r>
            <a:r>
              <a:rPr lang="en-US" sz="2800" b="0" i="0" dirty="0">
                <a:effectLst/>
                <a:latin typeface="Arial" panose="020B0604020202020204" pitchFamily="34" charset="0"/>
              </a:rPr>
              <a:t>. Ở </a:t>
            </a:r>
            <a:r>
              <a:rPr lang="en-US" sz="2800" b="0" i="0" dirty="0" err="1">
                <a:effectLst/>
                <a:latin typeface="Arial" panose="020B0604020202020204" pitchFamily="34" charset="0"/>
              </a:rPr>
              <a:t>bên</a:t>
            </a:r>
            <a:r>
              <a:rPr lang="en-US" sz="2800" b="0" i="0" dirty="0">
                <a:effectLst/>
                <a:latin typeface="Arial" panose="020B0604020202020204" pitchFamily="34" charset="0"/>
              </a:rPr>
              <a:t> </a:t>
            </a:r>
            <a:r>
              <a:rPr lang="en-US" sz="2800" b="0" i="0" dirty="0" err="1">
                <a:effectLst/>
                <a:latin typeface="Arial" panose="020B0604020202020204" pitchFamily="34" charset="0"/>
              </a:rPr>
              <a:t>trái</a:t>
            </a:r>
            <a:r>
              <a:rPr lang="en-US" sz="2800" b="0" i="0" dirty="0">
                <a:effectLst/>
                <a:latin typeface="Arial" panose="020B0604020202020204" pitchFamily="34" charset="0"/>
              </a:rPr>
              <a:t>, </a:t>
            </a:r>
            <a:r>
              <a:rPr lang="en-US" sz="2800" b="0" i="0" dirty="0" err="1">
                <a:effectLst/>
                <a:latin typeface="Arial" panose="020B0604020202020204" pitchFamily="34" charset="0"/>
              </a:rPr>
              <a:t>bạn</a:t>
            </a:r>
            <a:r>
              <a:rPr lang="en-US" sz="2800" b="0" i="0" dirty="0">
                <a:effectLst/>
                <a:latin typeface="Arial" panose="020B0604020202020204" pitchFamily="34" charset="0"/>
              </a:rPr>
              <a:t> </a:t>
            </a:r>
            <a:r>
              <a:rPr lang="en-US" sz="2800" b="0" i="0" dirty="0" err="1">
                <a:effectLst/>
                <a:latin typeface="Arial" panose="020B0604020202020204" pitchFamily="34" charset="0"/>
              </a:rPr>
              <a:t>sẽ</a:t>
            </a:r>
            <a:r>
              <a:rPr lang="en-US" sz="2800" b="0" i="0" dirty="0">
                <a:effectLst/>
                <a:latin typeface="Arial" panose="020B0604020202020204" pitchFamily="34" charset="0"/>
              </a:rPr>
              <a:t> </a:t>
            </a:r>
            <a:r>
              <a:rPr lang="en-US" sz="2800" b="0" i="0" dirty="0" err="1">
                <a:effectLst/>
                <a:latin typeface="Arial" panose="020B0604020202020204" pitchFamily="34" charset="0"/>
              </a:rPr>
              <a:t>thấy</a:t>
            </a:r>
            <a:r>
              <a:rPr lang="en-US" sz="2800" b="0" i="0" dirty="0">
                <a:effectLst/>
                <a:latin typeface="Arial" panose="020B0604020202020204" pitchFamily="34" charset="0"/>
              </a:rPr>
              <a:t> </a:t>
            </a:r>
            <a:r>
              <a:rPr lang="en-US" sz="2800" b="0" i="0" dirty="0" err="1">
                <a:effectLst/>
                <a:latin typeface="Arial" panose="020B0604020202020204" pitchFamily="34" charset="0"/>
              </a:rPr>
              <a:t>tất</a:t>
            </a:r>
            <a:r>
              <a:rPr lang="en-US" sz="2800" b="0" i="0" dirty="0">
                <a:effectLst/>
                <a:latin typeface="Arial" panose="020B0604020202020204" pitchFamily="34" charset="0"/>
              </a:rPr>
              <a:t> </a:t>
            </a:r>
            <a:r>
              <a:rPr lang="en-US" sz="2800" b="0" i="0" dirty="0" err="1">
                <a:effectLst/>
                <a:latin typeface="Arial" panose="020B0604020202020204" pitchFamily="34" charset="0"/>
              </a:rPr>
              <a:t>cả</a:t>
            </a:r>
            <a:r>
              <a:rPr lang="en-US" sz="2800" b="0" i="0" dirty="0">
                <a:effectLst/>
                <a:latin typeface="Arial" panose="020B0604020202020204" pitchFamily="34" charset="0"/>
              </a:rPr>
              <a:t> </a:t>
            </a:r>
            <a:r>
              <a:rPr lang="en-US" sz="2800" b="0" i="0" dirty="0" err="1">
                <a:effectLst/>
                <a:latin typeface="Arial" panose="020B0604020202020204" pitchFamily="34" charset="0"/>
              </a:rPr>
              <a:t>bản</a:t>
            </a:r>
            <a:r>
              <a:rPr lang="en-US" sz="2800" b="0" i="0" dirty="0">
                <a:effectLst/>
                <a:latin typeface="Arial" panose="020B0604020202020204" pitchFamily="34" charset="0"/>
              </a:rPr>
              <a:t> </a:t>
            </a:r>
            <a:r>
              <a:rPr lang="en-US" sz="2800" b="0" i="0" dirty="0" err="1">
                <a:effectLst/>
                <a:latin typeface="Arial" panose="020B0604020202020204" pitchFamily="34" charset="0"/>
              </a:rPr>
              <a:t>nháp</a:t>
            </a:r>
            <a:r>
              <a:rPr lang="en-US" sz="2800" b="0" i="0" dirty="0">
                <a:effectLst/>
                <a:latin typeface="Arial" panose="020B0604020202020204" pitchFamily="34" charset="0"/>
              </a:rPr>
              <a:t>, </a:t>
            </a:r>
            <a:r>
              <a:rPr lang="en-US" sz="2800" b="0" i="0" dirty="0" err="1">
                <a:effectLst/>
                <a:latin typeface="Arial" panose="020B0604020202020204" pitchFamily="34" charset="0"/>
              </a:rPr>
              <a:t>dự</a:t>
            </a:r>
            <a:r>
              <a:rPr lang="en-US" sz="2800" b="0" i="0" dirty="0">
                <a:effectLst/>
                <a:latin typeface="Arial" panose="020B0604020202020204" pitchFamily="34" charset="0"/>
              </a:rPr>
              <a:t> </a:t>
            </a:r>
            <a:r>
              <a:rPr lang="en-US" sz="2800" b="0" i="0" dirty="0" err="1">
                <a:effectLst/>
                <a:latin typeface="Arial" panose="020B0604020202020204" pitchFamily="34" charset="0"/>
              </a:rPr>
              <a:t>án</a:t>
            </a:r>
            <a:r>
              <a:rPr lang="en-US" sz="2800" b="0" i="0" dirty="0">
                <a:effectLst/>
                <a:latin typeface="Arial" panose="020B0604020202020204" pitchFamily="34" charset="0"/>
              </a:rPr>
              <a:t> </a:t>
            </a:r>
            <a:r>
              <a:rPr lang="en-US" sz="2800" b="0" i="0" dirty="0" err="1">
                <a:effectLst/>
                <a:latin typeface="Arial" panose="020B0604020202020204" pitchFamily="34" charset="0"/>
              </a:rPr>
              <a:t>và</a:t>
            </a:r>
            <a:r>
              <a:rPr lang="en-US" sz="2800" b="0" i="0" dirty="0">
                <a:effectLst/>
                <a:latin typeface="Arial" panose="020B0604020202020204" pitchFamily="34" charset="0"/>
              </a:rPr>
              <a:t> </a:t>
            </a:r>
            <a:r>
              <a:rPr lang="en-US" sz="2800" b="0" i="0" dirty="0" err="1">
                <a:effectLst/>
                <a:latin typeface="Arial" panose="020B0604020202020204" pitchFamily="34" charset="0"/>
              </a:rPr>
              <a:t>thùng</a:t>
            </a:r>
            <a:r>
              <a:rPr lang="en-US" sz="2800" b="0" i="0" dirty="0">
                <a:effectLst/>
                <a:latin typeface="Arial" panose="020B0604020202020204" pitchFamily="34" charset="0"/>
              </a:rPr>
              <a:t> </a:t>
            </a:r>
            <a:r>
              <a:rPr lang="en-US" sz="2800" b="0" i="0" dirty="0" err="1">
                <a:effectLst/>
                <a:latin typeface="Arial" panose="020B0604020202020204" pitchFamily="34" charset="0"/>
              </a:rPr>
              <a:t>rác</a:t>
            </a:r>
            <a:r>
              <a:rPr lang="en-US" sz="2800" b="0" i="0" dirty="0">
                <a:effectLst/>
                <a:latin typeface="Arial" panose="020B0604020202020204" pitchFamily="34" charset="0"/>
              </a:rPr>
              <a:t> </a:t>
            </a:r>
            <a:r>
              <a:rPr lang="en-US" sz="2800" b="0" i="0" dirty="0" err="1">
                <a:effectLst/>
                <a:latin typeface="Arial" panose="020B0604020202020204" pitchFamily="34" charset="0"/>
              </a:rPr>
              <a:t>của</a:t>
            </a:r>
            <a:r>
              <a:rPr lang="en-US" sz="2800" b="0" i="0" dirty="0">
                <a:effectLst/>
                <a:latin typeface="Arial" panose="020B0604020202020204" pitchFamily="34" charset="0"/>
              </a:rPr>
              <a:t> </a:t>
            </a:r>
            <a:r>
              <a:rPr lang="en-US" sz="2800" b="0" i="0" dirty="0" err="1">
                <a:effectLst/>
                <a:latin typeface="Arial" panose="020B0604020202020204" pitchFamily="34" charset="0"/>
              </a:rPr>
              <a:t>mình</a:t>
            </a:r>
            <a:r>
              <a:rPr lang="en-US" sz="2800" b="0" i="0" dirty="0">
                <a:effectLst/>
                <a:latin typeface="Arial" panose="020B0604020202020204" pitchFamily="34" charset="0"/>
              </a:rPr>
              <a:t>.</a:t>
            </a:r>
          </a:p>
        </p:txBody>
      </p:sp>
      <p:pic>
        <p:nvPicPr>
          <p:cNvPr id="9" name="Picture 8">
            <a:extLst>
              <a:ext uri="{FF2B5EF4-FFF2-40B4-BE49-F238E27FC236}">
                <a16:creationId xmlns:a16="http://schemas.microsoft.com/office/drawing/2014/main" id="{C0775DB1-F0E9-0696-2D04-5E0005400C8A}"/>
              </a:ext>
            </a:extLst>
          </p:cNvPr>
          <p:cNvPicPr>
            <a:picLocks noChangeAspect="1"/>
          </p:cNvPicPr>
          <p:nvPr/>
        </p:nvPicPr>
        <p:blipFill>
          <a:blip r:embed="rId6"/>
          <a:stretch>
            <a:fillRect/>
          </a:stretch>
        </p:blipFill>
        <p:spPr>
          <a:xfrm>
            <a:off x="2400300" y="2659914"/>
            <a:ext cx="12534900" cy="6727962"/>
          </a:xfrm>
          <a:prstGeom prst="rect">
            <a:avLst/>
          </a:prstGeom>
        </p:spPr>
      </p:pic>
    </p:spTree>
    <p:extLst>
      <p:ext uri="{BB962C8B-B14F-4D97-AF65-F5344CB8AC3E}">
        <p14:creationId xmlns:p14="http://schemas.microsoft.com/office/powerpoint/2010/main" val="35776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A4716-7FF0-0186-FCD6-098658B31A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9230F40-C554-3CF0-A9D6-89A5FFFCB3AE}"/>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8A3746F6-F926-5049-CAC7-8B92D9275E2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9F729EEF-6FAB-50D3-EEFC-3D1628C004F0}"/>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HIỂU VÀ ĐIỀU HƯỚNG GIAO DIỆN KHI SỬ DỤNG FIGMA</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291708E7-1575-B3AA-4119-DF6E307C6C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26BE879D-7A83-B8EE-4169-AEC8DA48FD68}"/>
              </a:ext>
            </a:extLst>
          </p:cNvPr>
          <p:cNvSpPr txBox="1"/>
          <p:nvPr/>
        </p:nvSpPr>
        <p:spPr>
          <a:xfrm>
            <a:off x="563880" y="1958799"/>
            <a:ext cx="15895320" cy="1305165"/>
          </a:xfrm>
          <a:prstGeom prst="rect">
            <a:avLst/>
          </a:prstGeom>
          <a:noFill/>
        </p:spPr>
        <p:txBody>
          <a:bodyPr wrap="square">
            <a:spAutoFit/>
          </a:bodyPr>
          <a:lstStyle/>
          <a:p>
            <a:pPr algn="l">
              <a:lnSpc>
                <a:spcPct val="150000"/>
              </a:lnSpc>
              <a:spcAft>
                <a:spcPts val="2250"/>
              </a:spcAft>
            </a:pPr>
            <a:r>
              <a:rPr lang="en-US" sz="2800" dirty="0">
                <a:latin typeface="Arial" panose="020B0604020202020204" pitchFamily="34" charset="0"/>
              </a:rPr>
              <a:t>4. </a:t>
            </a:r>
            <a:r>
              <a:rPr lang="vi-VN" sz="2800" b="0" i="0" dirty="0">
                <a:effectLst/>
                <a:latin typeface="Arial" panose="020B0604020202020204" pitchFamily="34" charset="0"/>
              </a:rPr>
              <a:t>Bạn cũng sẽ thấy các tùy chọn, chẳng hạn </a:t>
            </a:r>
            <a:r>
              <a:rPr lang="vi-VN" sz="2800" i="0" dirty="0">
                <a:effectLst/>
                <a:latin typeface="Arial" panose="020B0604020202020204" pitchFamily="34" charset="0"/>
              </a:rPr>
              <a:t>như </a:t>
            </a:r>
            <a:r>
              <a:rPr lang="vi-VN" sz="2800" b="1" i="0" dirty="0">
                <a:effectLst/>
                <a:latin typeface="Arial" panose="020B0604020202020204" pitchFamily="34" charset="0"/>
              </a:rPr>
              <a:t>“</a:t>
            </a:r>
            <a:r>
              <a:rPr lang="en-US" sz="2800" b="1" i="0" dirty="0">
                <a:effectLst/>
                <a:latin typeface="Arial" panose="020B0604020202020204" pitchFamily="34" charset="0"/>
              </a:rPr>
              <a:t>D</a:t>
            </a:r>
            <a:r>
              <a:rPr lang="vi-VN" sz="2800" b="1" i="0" dirty="0">
                <a:effectLst/>
                <a:latin typeface="Arial" panose="020B0604020202020204" pitchFamily="34" charset="0"/>
              </a:rPr>
              <a:t>esign” </a:t>
            </a:r>
            <a:r>
              <a:rPr lang="vi-VN" sz="2800" b="0" i="0" dirty="0">
                <a:effectLst/>
                <a:latin typeface="Arial" panose="020B0604020202020204" pitchFamily="34" charset="0"/>
              </a:rPr>
              <a:t>và </a:t>
            </a:r>
            <a:r>
              <a:rPr lang="vi-VN" sz="2800" b="1" i="0" dirty="0">
                <a:effectLst/>
                <a:latin typeface="Arial" panose="020B0604020202020204" pitchFamily="34" charset="0"/>
              </a:rPr>
              <a:t>“FigJam” </a:t>
            </a:r>
            <a:r>
              <a:rPr lang="vi-VN" sz="2800" b="0" i="0" dirty="0">
                <a:effectLst/>
                <a:latin typeface="Arial" panose="020B0604020202020204" pitchFamily="34" charset="0"/>
              </a:rPr>
              <a:t>ở trung tâm để bắt đầu các </a:t>
            </a:r>
            <a:r>
              <a:rPr lang="en-US" sz="2800" b="1" i="0" dirty="0" err="1">
                <a:effectLst/>
                <a:latin typeface="Arial" panose="020B0604020202020204" pitchFamily="34" charset="0"/>
              </a:rPr>
              <a:t>tạo</a:t>
            </a:r>
            <a:r>
              <a:rPr lang="en-US" sz="2800" b="1" i="0" dirty="0">
                <a:effectLst/>
                <a:latin typeface="Arial" panose="020B0604020202020204" pitchFamily="34" charset="0"/>
              </a:rPr>
              <a:t> </a:t>
            </a:r>
            <a:r>
              <a:rPr lang="vi-VN" sz="2800" b="1" i="0" dirty="0">
                <a:effectLst/>
                <a:latin typeface="Arial" panose="020B0604020202020204" pitchFamily="34" charset="0"/>
              </a:rPr>
              <a:t>dự án mới</a:t>
            </a:r>
            <a:r>
              <a:rPr lang="vi-VN" sz="2800" b="0" i="0" dirty="0">
                <a:effectLst/>
                <a:latin typeface="Arial" panose="020B0604020202020204" pitchFamily="34" charset="0"/>
              </a:rPr>
              <a:t>.</a:t>
            </a:r>
          </a:p>
        </p:txBody>
      </p:sp>
      <p:pic>
        <p:nvPicPr>
          <p:cNvPr id="6" name="Picture 5">
            <a:extLst>
              <a:ext uri="{FF2B5EF4-FFF2-40B4-BE49-F238E27FC236}">
                <a16:creationId xmlns:a16="http://schemas.microsoft.com/office/drawing/2014/main" id="{135199B3-7896-EEC0-8B43-F4E846729D60}"/>
              </a:ext>
            </a:extLst>
          </p:cNvPr>
          <p:cNvPicPr>
            <a:picLocks noChangeAspect="1"/>
          </p:cNvPicPr>
          <p:nvPr/>
        </p:nvPicPr>
        <p:blipFill>
          <a:blip r:embed="rId6"/>
          <a:stretch>
            <a:fillRect/>
          </a:stretch>
        </p:blipFill>
        <p:spPr>
          <a:xfrm>
            <a:off x="2667000" y="3441530"/>
            <a:ext cx="12681786" cy="5971035"/>
          </a:xfrm>
          <a:prstGeom prst="rect">
            <a:avLst/>
          </a:prstGeom>
        </p:spPr>
      </p:pic>
    </p:spTree>
    <p:extLst>
      <p:ext uri="{BB962C8B-B14F-4D97-AF65-F5344CB8AC3E}">
        <p14:creationId xmlns:p14="http://schemas.microsoft.com/office/powerpoint/2010/main" val="1042773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EDF49-23F9-102B-0500-91F0ECE724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D4E4BA-5FA6-3301-DB20-4F8A758DDB3A}"/>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CEDB74EB-17E0-2095-FDDD-8C8594B3FEA9}"/>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C6A1C89B-FC3C-84D3-E74F-5905DDC50890}"/>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HIỂU VÀ ĐIỀU HƯỚNG GIAO DIỆN KHI SỬ DỤNG FIGMA</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D6EBC1B5-723B-2508-0F99-175AB01963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7385392F-BDE4-AEB7-77F3-90F4C05B3908}"/>
              </a:ext>
            </a:extLst>
          </p:cNvPr>
          <p:cNvSpPr txBox="1"/>
          <p:nvPr/>
        </p:nvSpPr>
        <p:spPr>
          <a:xfrm>
            <a:off x="563880" y="1958799"/>
            <a:ext cx="15895320" cy="1305165"/>
          </a:xfrm>
          <a:prstGeom prst="rect">
            <a:avLst/>
          </a:prstGeom>
          <a:noFill/>
        </p:spPr>
        <p:txBody>
          <a:bodyPr wrap="square">
            <a:spAutoFit/>
          </a:bodyPr>
          <a:lstStyle/>
          <a:p>
            <a:pPr>
              <a:lnSpc>
                <a:spcPct val="150000"/>
              </a:lnSpc>
              <a:spcAft>
                <a:spcPts val="2250"/>
              </a:spcAft>
            </a:pPr>
            <a:r>
              <a:rPr lang="en-US" sz="2800" dirty="0">
                <a:latin typeface="Arial" panose="020B0604020202020204" pitchFamily="34" charset="0"/>
              </a:rPr>
              <a:t>5. </a:t>
            </a:r>
            <a:r>
              <a:rPr lang="en-US" sz="2800" b="0" i="0" dirty="0">
                <a:effectLst/>
                <a:latin typeface="Arial" panose="020B0604020202020204" pitchFamily="34" charset="0"/>
              </a:rPr>
              <a:t>Các </a:t>
            </a:r>
            <a:r>
              <a:rPr lang="en-US" sz="2800" b="0" i="0" dirty="0" err="1">
                <a:effectLst/>
                <a:latin typeface="Arial" panose="020B0604020202020204" pitchFamily="34" charset="0"/>
              </a:rPr>
              <a:t>dự</a:t>
            </a:r>
            <a:r>
              <a:rPr lang="en-US" sz="2800" b="0" i="0" dirty="0">
                <a:effectLst/>
                <a:latin typeface="Arial" panose="020B0604020202020204" pitchFamily="34" charset="0"/>
              </a:rPr>
              <a:t> </a:t>
            </a:r>
            <a:r>
              <a:rPr lang="en-US" sz="2800" b="0" i="0" dirty="0" err="1">
                <a:effectLst/>
                <a:latin typeface="Arial" panose="020B0604020202020204" pitchFamily="34" charset="0"/>
              </a:rPr>
              <a:t>án</a:t>
            </a:r>
            <a:r>
              <a:rPr lang="en-US" sz="2800" b="0" i="0" dirty="0">
                <a:effectLst/>
                <a:latin typeface="Arial" panose="020B0604020202020204" pitchFamily="34" charset="0"/>
              </a:rPr>
              <a:t> </a:t>
            </a:r>
            <a:r>
              <a:rPr lang="en-US" sz="2800" b="0" i="0" dirty="0" err="1">
                <a:effectLst/>
                <a:latin typeface="Arial" panose="020B0604020202020204" pitchFamily="34" charset="0"/>
              </a:rPr>
              <a:t>bạn</a:t>
            </a:r>
            <a:r>
              <a:rPr lang="en-US" sz="2800" b="0" i="0" dirty="0">
                <a:effectLst/>
                <a:latin typeface="Arial" panose="020B0604020202020204" pitchFamily="34" charset="0"/>
              </a:rPr>
              <a:t> </a:t>
            </a:r>
            <a:r>
              <a:rPr lang="en-US" sz="2800" b="0" i="0" dirty="0" err="1">
                <a:effectLst/>
                <a:latin typeface="Arial" panose="020B0604020202020204" pitchFamily="34" charset="0"/>
              </a:rPr>
              <a:t>đã</a:t>
            </a:r>
            <a:r>
              <a:rPr lang="en-US" sz="2800" b="0" i="0" dirty="0">
                <a:effectLst/>
                <a:latin typeface="Arial" panose="020B0604020202020204" pitchFamily="34" charset="0"/>
              </a:rPr>
              <a:t> </a:t>
            </a:r>
            <a:r>
              <a:rPr lang="en-US" sz="2800" b="0" i="0" dirty="0" err="1">
                <a:effectLst/>
                <a:latin typeface="Arial" panose="020B0604020202020204" pitchFamily="34" charset="0"/>
              </a:rPr>
              <a:t>làm</a:t>
            </a:r>
            <a:r>
              <a:rPr lang="en-US" sz="2800" b="0" i="0" dirty="0">
                <a:effectLst/>
                <a:latin typeface="Arial" panose="020B0604020202020204" pitchFamily="34" charset="0"/>
              </a:rPr>
              <a:t> </a:t>
            </a:r>
            <a:r>
              <a:rPr lang="en-US" sz="2800" b="0" i="0" dirty="0" err="1">
                <a:effectLst/>
                <a:latin typeface="Arial" panose="020B0604020202020204" pitchFamily="34" charset="0"/>
              </a:rPr>
              <a:t>việc</a:t>
            </a:r>
            <a:r>
              <a:rPr lang="en-US" sz="2800" b="0" i="0" dirty="0">
                <a:effectLst/>
                <a:latin typeface="Arial" panose="020B0604020202020204" pitchFamily="34" charset="0"/>
              </a:rPr>
              <a:t> </a:t>
            </a:r>
            <a:r>
              <a:rPr lang="en-US" sz="2800" b="0" i="0" dirty="0" err="1">
                <a:effectLst/>
                <a:latin typeface="Arial" panose="020B0604020202020204" pitchFamily="34" charset="0"/>
              </a:rPr>
              <a:t>và</a:t>
            </a:r>
            <a:r>
              <a:rPr lang="en-US" sz="2800" b="0" i="0" dirty="0">
                <a:effectLst/>
                <a:latin typeface="Arial" panose="020B0604020202020204" pitchFamily="34" charset="0"/>
              </a:rPr>
              <a:t> </a:t>
            </a:r>
            <a:r>
              <a:rPr lang="en-US" sz="2800" b="0" i="0" dirty="0" err="1">
                <a:effectLst/>
                <a:latin typeface="Arial" panose="020B0604020202020204" pitchFamily="34" charset="0"/>
              </a:rPr>
              <a:t>những</a:t>
            </a:r>
            <a:r>
              <a:rPr lang="en-US" sz="2800" b="0" i="0" dirty="0">
                <a:effectLst/>
                <a:latin typeface="Arial" panose="020B0604020202020204" pitchFamily="34" charset="0"/>
              </a:rPr>
              <a:t> </a:t>
            </a:r>
            <a:r>
              <a:rPr lang="en-US" sz="2800" b="0" i="0" dirty="0" err="1">
                <a:effectLst/>
                <a:latin typeface="Arial" panose="020B0604020202020204" pitchFamily="34" charset="0"/>
              </a:rPr>
              <a:t>dự</a:t>
            </a:r>
            <a:r>
              <a:rPr lang="en-US" sz="2800" b="0" i="0" dirty="0">
                <a:effectLst/>
                <a:latin typeface="Arial" panose="020B0604020202020204" pitchFamily="34" charset="0"/>
              </a:rPr>
              <a:t> </a:t>
            </a:r>
            <a:r>
              <a:rPr lang="en-US" sz="2800" b="0" i="0" dirty="0" err="1">
                <a:effectLst/>
                <a:latin typeface="Arial" panose="020B0604020202020204" pitchFamily="34" charset="0"/>
              </a:rPr>
              <a:t>án</a:t>
            </a:r>
            <a:r>
              <a:rPr lang="en-US" sz="2800" b="0" i="0" dirty="0">
                <a:effectLst/>
                <a:latin typeface="Arial" panose="020B0604020202020204" pitchFamily="34" charset="0"/>
              </a:rPr>
              <a:t> </a:t>
            </a:r>
            <a:r>
              <a:rPr lang="en-US" sz="2800" b="0" i="0" dirty="0" err="1">
                <a:effectLst/>
                <a:latin typeface="Arial" panose="020B0604020202020204" pitchFamily="34" charset="0"/>
              </a:rPr>
              <a:t>từ</a:t>
            </a:r>
            <a:r>
              <a:rPr lang="en-US" sz="2800" b="0" i="0" dirty="0">
                <a:effectLst/>
                <a:latin typeface="Arial" panose="020B0604020202020204" pitchFamily="34" charset="0"/>
              </a:rPr>
              <a:t> </a:t>
            </a:r>
            <a:r>
              <a:rPr lang="en-US" sz="2800" b="0" i="0" dirty="0" err="1">
                <a:effectLst/>
                <a:latin typeface="Arial" panose="020B0604020202020204" pitchFamily="34" charset="0"/>
              </a:rPr>
              <a:t>cộng</a:t>
            </a:r>
            <a:r>
              <a:rPr lang="en-US" sz="2800" b="0" i="0" dirty="0">
                <a:effectLst/>
                <a:latin typeface="Arial" panose="020B0604020202020204" pitchFamily="34" charset="0"/>
              </a:rPr>
              <a:t> </a:t>
            </a:r>
            <a:r>
              <a:rPr lang="en-US" sz="2800" b="0" i="0" dirty="0" err="1">
                <a:effectLst/>
                <a:latin typeface="Arial" panose="020B0604020202020204" pitchFamily="34" charset="0"/>
              </a:rPr>
              <a:t>đồng</a:t>
            </a:r>
            <a:r>
              <a:rPr lang="en-US" sz="2800" b="0" i="0" dirty="0">
                <a:effectLst/>
                <a:latin typeface="Arial" panose="020B0604020202020204" pitchFamily="34" charset="0"/>
              </a:rPr>
              <a:t> Figma </a:t>
            </a:r>
            <a:r>
              <a:rPr lang="en-US" sz="2800" b="0" i="0" dirty="0" err="1">
                <a:effectLst/>
                <a:latin typeface="Arial" panose="020B0604020202020204" pitchFamily="34" charset="0"/>
              </a:rPr>
              <a:t>cũng</a:t>
            </a:r>
            <a:r>
              <a:rPr lang="en-US" sz="2800" b="0" i="0" dirty="0">
                <a:effectLst/>
                <a:latin typeface="Arial" panose="020B0604020202020204" pitchFamily="34" charset="0"/>
              </a:rPr>
              <a:t> </a:t>
            </a:r>
            <a:r>
              <a:rPr lang="en-US" sz="2800" b="0" i="0" dirty="0" err="1">
                <a:effectLst/>
                <a:latin typeface="Arial" panose="020B0604020202020204" pitchFamily="34" charset="0"/>
              </a:rPr>
              <a:t>sẽ</a:t>
            </a:r>
            <a:r>
              <a:rPr lang="en-US" sz="2800" b="0" i="0" dirty="0">
                <a:effectLst/>
                <a:latin typeface="Arial" panose="020B0604020202020204" pitchFamily="34" charset="0"/>
              </a:rPr>
              <a:t> </a:t>
            </a:r>
            <a:r>
              <a:rPr lang="en-US" sz="2800" b="0" i="0" dirty="0" err="1">
                <a:effectLst/>
                <a:latin typeface="Arial" panose="020B0604020202020204" pitchFamily="34" charset="0"/>
              </a:rPr>
              <a:t>hiển</a:t>
            </a:r>
            <a:r>
              <a:rPr lang="en-US" sz="2800" b="0" i="0" dirty="0">
                <a:effectLst/>
                <a:latin typeface="Arial" panose="020B0604020202020204" pitchFamily="34" charset="0"/>
              </a:rPr>
              <a:t> </a:t>
            </a:r>
            <a:r>
              <a:rPr lang="en-US" sz="2800" b="0" i="0" dirty="0" err="1">
                <a:effectLst/>
                <a:latin typeface="Arial" panose="020B0604020202020204" pitchFamily="34" charset="0"/>
              </a:rPr>
              <a:t>thị</a:t>
            </a:r>
            <a:r>
              <a:rPr lang="en-US" sz="2800" b="0" i="0" dirty="0">
                <a:effectLst/>
                <a:latin typeface="Arial" panose="020B0604020202020204" pitchFamily="34" charset="0"/>
              </a:rPr>
              <a:t> ở </a:t>
            </a:r>
            <a:r>
              <a:rPr lang="en-US" sz="2800" b="0" i="0" dirty="0" err="1">
                <a:effectLst/>
                <a:latin typeface="Arial" panose="020B0604020202020204" pitchFamily="34" charset="0"/>
              </a:rPr>
              <a:t>đây</a:t>
            </a:r>
            <a:r>
              <a:rPr lang="en-US" sz="2800" b="0" i="0" dirty="0">
                <a:effectLst/>
                <a:latin typeface="Arial" panose="020B0604020202020204" pitchFamily="34" charset="0"/>
              </a:rPr>
              <a:t>. </a:t>
            </a:r>
            <a:r>
              <a:rPr lang="en-US" sz="2800" b="0" i="0" dirty="0" err="1">
                <a:effectLst/>
                <a:latin typeface="Arial" panose="020B0604020202020204" pitchFamily="34" charset="0"/>
              </a:rPr>
              <a:t>Bạn</a:t>
            </a:r>
            <a:r>
              <a:rPr lang="en-US" sz="2800" b="0" i="0" dirty="0">
                <a:effectLst/>
                <a:latin typeface="Arial" panose="020B0604020202020204" pitchFamily="34" charset="0"/>
              </a:rPr>
              <a:t> </a:t>
            </a:r>
            <a:r>
              <a:rPr lang="en-US" sz="2800" b="0" i="0" dirty="0" err="1">
                <a:effectLst/>
                <a:latin typeface="Arial" panose="020B0604020202020204" pitchFamily="34" charset="0"/>
              </a:rPr>
              <a:t>có</a:t>
            </a:r>
            <a:r>
              <a:rPr lang="en-US" sz="2800" b="0" i="0" dirty="0">
                <a:effectLst/>
                <a:latin typeface="Arial" panose="020B0604020202020204" pitchFamily="34" charset="0"/>
              </a:rPr>
              <a:t> </a:t>
            </a:r>
            <a:r>
              <a:rPr lang="en-US" sz="2800" b="0" i="0" dirty="0" err="1">
                <a:effectLst/>
                <a:latin typeface="Arial" panose="020B0604020202020204" pitchFamily="34" charset="0"/>
              </a:rPr>
              <a:t>thể</a:t>
            </a:r>
            <a:r>
              <a:rPr lang="en-US" sz="2800" b="0" i="0" dirty="0">
                <a:effectLst/>
                <a:latin typeface="Arial" panose="020B0604020202020204" pitchFamily="34" charset="0"/>
              </a:rPr>
              <a:t> </a:t>
            </a:r>
            <a:r>
              <a:rPr lang="en-US" sz="2800" b="0" i="0" dirty="0" err="1">
                <a:effectLst/>
                <a:latin typeface="Arial" panose="020B0604020202020204" pitchFamily="34" charset="0"/>
              </a:rPr>
              <a:t>mở</a:t>
            </a:r>
            <a:r>
              <a:rPr lang="en-US" sz="2800" b="0" i="0" dirty="0">
                <a:effectLst/>
                <a:latin typeface="Arial" panose="020B0604020202020204" pitchFamily="34" charset="0"/>
              </a:rPr>
              <a:t> </a:t>
            </a:r>
            <a:r>
              <a:rPr lang="en-US" sz="2800" b="0" i="0" dirty="0" err="1">
                <a:effectLst/>
                <a:latin typeface="Arial" panose="020B0604020202020204" pitchFamily="34" charset="0"/>
              </a:rPr>
              <a:t>và</a:t>
            </a:r>
            <a:r>
              <a:rPr lang="en-US" sz="2800" b="0" i="0" dirty="0">
                <a:effectLst/>
                <a:latin typeface="Arial" panose="020B0604020202020204" pitchFamily="34" charset="0"/>
              </a:rPr>
              <a:t> </a:t>
            </a:r>
            <a:r>
              <a:rPr lang="en-US" sz="2800" b="0" i="0" dirty="0" err="1">
                <a:effectLst/>
                <a:latin typeface="Arial" panose="020B0604020202020204" pitchFamily="34" charset="0"/>
              </a:rPr>
              <a:t>tiếp</a:t>
            </a:r>
            <a:r>
              <a:rPr lang="en-US" sz="2800" b="0" i="0" dirty="0">
                <a:effectLst/>
                <a:latin typeface="Arial" panose="020B0604020202020204" pitchFamily="34" charset="0"/>
              </a:rPr>
              <a:t> </a:t>
            </a:r>
            <a:r>
              <a:rPr lang="en-US" sz="2800" b="0" i="0" dirty="0" err="1">
                <a:effectLst/>
                <a:latin typeface="Arial" panose="020B0604020202020204" pitchFamily="34" charset="0"/>
              </a:rPr>
              <a:t>tục</a:t>
            </a:r>
            <a:r>
              <a:rPr lang="en-US" sz="2800" b="0" i="0" dirty="0">
                <a:effectLst/>
                <a:latin typeface="Arial" panose="020B0604020202020204" pitchFamily="34" charset="0"/>
              </a:rPr>
              <a:t> </a:t>
            </a:r>
            <a:r>
              <a:rPr lang="en-US" sz="2800" b="0" i="0" dirty="0" err="1">
                <a:effectLst/>
                <a:latin typeface="Arial" panose="020B0604020202020204" pitchFamily="34" charset="0"/>
              </a:rPr>
              <a:t>làm</a:t>
            </a:r>
            <a:r>
              <a:rPr lang="en-US" sz="2800" b="0" i="0" dirty="0">
                <a:effectLst/>
                <a:latin typeface="Arial" panose="020B0604020202020204" pitchFamily="34" charset="0"/>
              </a:rPr>
              <a:t> </a:t>
            </a:r>
            <a:r>
              <a:rPr lang="en-US" sz="2800" b="0" i="0" dirty="0" err="1">
                <a:effectLst/>
                <a:latin typeface="Arial" panose="020B0604020202020204" pitchFamily="34" charset="0"/>
              </a:rPr>
              <a:t>việc</a:t>
            </a:r>
            <a:r>
              <a:rPr lang="en-US" sz="2800" b="0" i="0" dirty="0">
                <a:effectLst/>
                <a:latin typeface="Arial" panose="020B0604020202020204" pitchFamily="34" charset="0"/>
              </a:rPr>
              <a:t> </a:t>
            </a:r>
            <a:r>
              <a:rPr lang="en-US" sz="2800" b="0" i="0" dirty="0" err="1">
                <a:effectLst/>
                <a:latin typeface="Arial" panose="020B0604020202020204" pitchFamily="34" charset="0"/>
              </a:rPr>
              <a:t>trên</a:t>
            </a:r>
            <a:r>
              <a:rPr lang="en-US" sz="2800" b="0" i="0" dirty="0">
                <a:effectLst/>
                <a:latin typeface="Arial" panose="020B0604020202020204" pitchFamily="34" charset="0"/>
              </a:rPr>
              <a:t> </a:t>
            </a:r>
            <a:r>
              <a:rPr lang="en-US" sz="2800" b="0" i="0" dirty="0" err="1">
                <a:effectLst/>
                <a:latin typeface="Arial" panose="020B0604020202020204" pitchFamily="34" charset="0"/>
              </a:rPr>
              <a:t>bất</a:t>
            </a:r>
            <a:r>
              <a:rPr lang="en-US" sz="2800" b="0" i="0" dirty="0">
                <a:effectLst/>
                <a:latin typeface="Arial" panose="020B0604020202020204" pitchFamily="34" charset="0"/>
              </a:rPr>
              <a:t> </a:t>
            </a:r>
            <a:r>
              <a:rPr lang="en-US" sz="2800" b="0" i="0" dirty="0" err="1">
                <a:effectLst/>
                <a:latin typeface="Arial" panose="020B0604020202020204" pitchFamily="34" charset="0"/>
              </a:rPr>
              <a:t>kỳ</a:t>
            </a:r>
            <a:r>
              <a:rPr lang="en-US" sz="2800" b="0" i="0" dirty="0">
                <a:effectLst/>
                <a:latin typeface="Arial" panose="020B0604020202020204" pitchFamily="34" charset="0"/>
              </a:rPr>
              <a:t> </a:t>
            </a:r>
            <a:r>
              <a:rPr lang="en-US" sz="2800" b="0" i="0" dirty="0" err="1">
                <a:effectLst/>
                <a:latin typeface="Arial" panose="020B0604020202020204" pitchFamily="34" charset="0"/>
              </a:rPr>
              <a:t>dự</a:t>
            </a:r>
            <a:r>
              <a:rPr lang="en-US" sz="2800" b="0" i="0" dirty="0">
                <a:effectLst/>
                <a:latin typeface="Arial" panose="020B0604020202020204" pitchFamily="34" charset="0"/>
              </a:rPr>
              <a:t> </a:t>
            </a:r>
            <a:r>
              <a:rPr lang="en-US" sz="2800" b="0" i="0" dirty="0" err="1">
                <a:effectLst/>
                <a:latin typeface="Arial" panose="020B0604020202020204" pitchFamily="34" charset="0"/>
              </a:rPr>
              <a:t>án</a:t>
            </a:r>
            <a:r>
              <a:rPr lang="en-US" sz="2800" b="0" i="0" dirty="0">
                <a:effectLst/>
                <a:latin typeface="Arial" panose="020B0604020202020204" pitchFamily="34" charset="0"/>
              </a:rPr>
              <a:t> </a:t>
            </a:r>
            <a:r>
              <a:rPr lang="en-US" sz="2800" b="0" i="0" dirty="0" err="1">
                <a:effectLst/>
                <a:latin typeface="Arial" panose="020B0604020202020204" pitchFamily="34" charset="0"/>
              </a:rPr>
              <a:t>nào</a:t>
            </a:r>
            <a:r>
              <a:rPr lang="en-US" sz="2800" b="0" i="0" dirty="0">
                <a:effectLst/>
                <a:latin typeface="Arial" panose="020B0604020202020204" pitchFamily="34" charset="0"/>
              </a:rPr>
              <a:t> </a:t>
            </a:r>
            <a:r>
              <a:rPr lang="en-US" sz="2800" b="0" i="0" dirty="0" err="1">
                <a:effectLst/>
                <a:latin typeface="Arial" panose="020B0604020202020204" pitchFamily="34" charset="0"/>
              </a:rPr>
              <a:t>bằng</a:t>
            </a:r>
            <a:r>
              <a:rPr lang="en-US" sz="2800" b="0" i="0" dirty="0">
                <a:effectLst/>
                <a:latin typeface="Arial" panose="020B0604020202020204" pitchFamily="34" charset="0"/>
              </a:rPr>
              <a:t> </a:t>
            </a:r>
            <a:r>
              <a:rPr lang="en-US" sz="2800" b="0" i="0" dirty="0" err="1">
                <a:effectLst/>
                <a:latin typeface="Arial" panose="020B0604020202020204" pitchFamily="34" charset="0"/>
              </a:rPr>
              <a:t>cách</a:t>
            </a:r>
            <a:r>
              <a:rPr lang="en-US" sz="2800" b="0" i="0" dirty="0">
                <a:effectLst/>
                <a:latin typeface="Arial" panose="020B0604020202020204" pitchFamily="34" charset="0"/>
              </a:rPr>
              <a:t> </a:t>
            </a:r>
            <a:r>
              <a:rPr lang="en-US" sz="2800" b="0" i="0" dirty="0" err="1">
                <a:effectLst/>
                <a:latin typeface="Arial" panose="020B0604020202020204" pitchFamily="34" charset="0"/>
              </a:rPr>
              <a:t>nhấp</a:t>
            </a:r>
            <a:r>
              <a:rPr lang="en-US" sz="2800" b="0" i="0" dirty="0">
                <a:effectLst/>
                <a:latin typeface="Arial" panose="020B0604020202020204" pitchFamily="34" charset="0"/>
              </a:rPr>
              <a:t> </a:t>
            </a:r>
            <a:r>
              <a:rPr lang="en-US" sz="2800" b="0" i="0" dirty="0" err="1">
                <a:effectLst/>
                <a:latin typeface="Arial" panose="020B0604020202020204" pitchFamily="34" charset="0"/>
              </a:rPr>
              <a:t>chuột</a:t>
            </a:r>
            <a:r>
              <a:rPr lang="en-US" sz="2800" b="0" i="0" dirty="0">
                <a:effectLst/>
                <a:latin typeface="Arial" panose="020B0604020202020204" pitchFamily="34" charset="0"/>
              </a:rPr>
              <a:t> </a:t>
            </a:r>
            <a:r>
              <a:rPr lang="en-US" sz="2800" b="0" i="0" dirty="0" err="1">
                <a:effectLst/>
                <a:latin typeface="Arial" panose="020B0604020202020204" pitchFamily="34" charset="0"/>
              </a:rPr>
              <a:t>vào</a:t>
            </a:r>
            <a:r>
              <a:rPr lang="en-US" sz="2800" b="0" i="0" dirty="0">
                <a:effectLst/>
                <a:latin typeface="Arial" panose="020B0604020202020204" pitchFamily="34" charset="0"/>
              </a:rPr>
              <a:t> </a:t>
            </a:r>
            <a:r>
              <a:rPr lang="en-US" sz="2800" b="0" i="0" dirty="0" err="1">
                <a:effectLst/>
                <a:latin typeface="Arial" panose="020B0604020202020204" pitchFamily="34" charset="0"/>
              </a:rPr>
              <a:t>chúng</a:t>
            </a:r>
            <a:r>
              <a:rPr lang="en-US" sz="2800" b="0" i="0" dirty="0">
                <a:effectLst/>
                <a:latin typeface="Arial" panose="020B0604020202020204" pitchFamily="34" charset="0"/>
              </a:rPr>
              <a:t>.</a:t>
            </a:r>
          </a:p>
        </p:txBody>
      </p:sp>
      <p:pic>
        <p:nvPicPr>
          <p:cNvPr id="7" name="Picture 6">
            <a:extLst>
              <a:ext uri="{FF2B5EF4-FFF2-40B4-BE49-F238E27FC236}">
                <a16:creationId xmlns:a16="http://schemas.microsoft.com/office/drawing/2014/main" id="{C0D48D8B-39AB-C78A-EE4E-70185CC6B76D}"/>
              </a:ext>
            </a:extLst>
          </p:cNvPr>
          <p:cNvPicPr>
            <a:picLocks noChangeAspect="1"/>
          </p:cNvPicPr>
          <p:nvPr/>
        </p:nvPicPr>
        <p:blipFill>
          <a:blip r:embed="rId6"/>
          <a:stretch>
            <a:fillRect/>
          </a:stretch>
        </p:blipFill>
        <p:spPr>
          <a:xfrm>
            <a:off x="2362200" y="3462858"/>
            <a:ext cx="12573000" cy="5910102"/>
          </a:xfrm>
          <a:prstGeom prst="rect">
            <a:avLst/>
          </a:prstGeom>
        </p:spPr>
      </p:pic>
    </p:spTree>
    <p:extLst>
      <p:ext uri="{BB962C8B-B14F-4D97-AF65-F5344CB8AC3E}">
        <p14:creationId xmlns:p14="http://schemas.microsoft.com/office/powerpoint/2010/main" val="3780468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F1687-3728-2A09-19CB-3EBA405FFE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7EE00B-D11E-1C39-CCC1-DA188DFFD2D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fr-FR" dirty="0"/>
          </a:p>
        </p:txBody>
      </p:sp>
      <p:sp>
        <p:nvSpPr>
          <p:cNvPr id="3" name="Freeform 3">
            <a:extLst>
              <a:ext uri="{FF2B5EF4-FFF2-40B4-BE49-F238E27FC236}">
                <a16:creationId xmlns:a16="http://schemas.microsoft.com/office/drawing/2014/main" id="{31C0FEA2-BE81-F832-405C-32BC62782033}"/>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2B145B20-88FB-2B82-4FE5-E6DFF2B0AE46}"/>
              </a:ext>
            </a:extLst>
          </p:cNvPr>
          <p:cNvSpPr txBox="1"/>
          <p:nvPr/>
        </p:nvSpPr>
        <p:spPr>
          <a:xfrm>
            <a:off x="533400" y="800100"/>
            <a:ext cx="14401800" cy="707886"/>
          </a:xfrm>
          <a:prstGeom prst="rect">
            <a:avLst/>
          </a:prstGeom>
          <a:noFill/>
        </p:spPr>
        <p:txBody>
          <a:bodyPr wrap="square" rtlCol="0">
            <a:spAutoFit/>
          </a:bodyPr>
          <a:lstStyle/>
          <a:p>
            <a:pPr algn="l">
              <a:spcBef>
                <a:spcPts val="1500"/>
              </a:spcBef>
              <a:spcAft>
                <a:spcPts val="750"/>
              </a:spcAft>
            </a:pPr>
            <a:r>
              <a:rPr lang="en-US" sz="4000" b="1" i="0" dirty="0">
                <a:solidFill>
                  <a:schemeClr val="accent6">
                    <a:lumMod val="75000"/>
                  </a:schemeClr>
                </a:solidFill>
                <a:effectLst/>
                <a:latin typeface="+mj-lt"/>
              </a:rPr>
              <a:t>TẠO MỘT DỰ ÁN THIẾT KẾ MỚI </a:t>
            </a:r>
            <a:endParaRPr lang="vi-VN" sz="4000" b="1" i="0" dirty="0">
              <a:solidFill>
                <a:schemeClr val="accent6">
                  <a:lumMod val="75000"/>
                </a:schemeClr>
              </a:solidFill>
              <a:effectLst/>
              <a:latin typeface="+mj-lt"/>
            </a:endParaRPr>
          </a:p>
        </p:txBody>
      </p:sp>
      <p:pic>
        <p:nvPicPr>
          <p:cNvPr id="208" name="Picture 207" descr="Dai Nam [PPT] Template 15.png">
            <a:extLst>
              <a:ext uri="{FF2B5EF4-FFF2-40B4-BE49-F238E27FC236}">
                <a16:creationId xmlns:a16="http://schemas.microsoft.com/office/drawing/2014/main" id="{27F73769-54CB-7823-333A-8FF0B67C1F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TextBox 5">
            <a:extLst>
              <a:ext uri="{FF2B5EF4-FFF2-40B4-BE49-F238E27FC236}">
                <a16:creationId xmlns:a16="http://schemas.microsoft.com/office/drawing/2014/main" id="{DEC079DE-2BAE-3D1B-4A18-45B92C0F74B7}"/>
              </a:ext>
            </a:extLst>
          </p:cNvPr>
          <p:cNvSpPr txBox="1"/>
          <p:nvPr/>
        </p:nvSpPr>
        <p:spPr>
          <a:xfrm>
            <a:off x="533400" y="2007882"/>
            <a:ext cx="12801600" cy="523220"/>
          </a:xfrm>
          <a:prstGeom prst="rect">
            <a:avLst/>
          </a:prstGeom>
          <a:noFill/>
        </p:spPr>
        <p:txBody>
          <a:bodyPr wrap="square">
            <a:spAutoFit/>
          </a:bodyPr>
          <a:lstStyle/>
          <a:p>
            <a:r>
              <a:rPr lang="en-US" sz="2800" b="0" i="0" dirty="0" err="1">
                <a:effectLst/>
                <a:latin typeface="Arial" panose="020B0604020202020204" pitchFamily="34" charset="0"/>
              </a:rPr>
              <a:t>Bạn</a:t>
            </a:r>
            <a:r>
              <a:rPr lang="en-US" sz="2800" b="0" i="0" dirty="0">
                <a:effectLst/>
                <a:latin typeface="Arial" panose="020B0604020202020204" pitchFamily="34" charset="0"/>
              </a:rPr>
              <a:t> </a:t>
            </a:r>
            <a:r>
              <a:rPr lang="en-US" sz="2800" b="0" i="0" dirty="0" err="1">
                <a:effectLst/>
                <a:latin typeface="Arial" panose="020B0604020202020204" pitchFamily="34" charset="0"/>
              </a:rPr>
              <a:t>có</a:t>
            </a:r>
            <a:r>
              <a:rPr lang="en-US" sz="2800" b="0" i="0" dirty="0">
                <a:effectLst/>
                <a:latin typeface="Arial" panose="020B0604020202020204" pitchFamily="34" charset="0"/>
              </a:rPr>
              <a:t> </a:t>
            </a:r>
            <a:r>
              <a:rPr lang="en-US" sz="2800" b="0" i="0" dirty="0" err="1">
                <a:effectLst/>
                <a:latin typeface="Arial" panose="020B0604020202020204" pitchFamily="34" charset="0"/>
              </a:rPr>
              <a:t>thể</a:t>
            </a:r>
            <a:r>
              <a:rPr lang="en-US" sz="2800" b="0" i="0" dirty="0">
                <a:effectLst/>
                <a:latin typeface="Arial" panose="020B0604020202020204" pitchFamily="34" charset="0"/>
              </a:rPr>
              <a:t> </a:t>
            </a:r>
            <a:r>
              <a:rPr lang="en-US" sz="2800" b="0" i="0" dirty="0" err="1">
                <a:effectLst/>
                <a:latin typeface="Arial" panose="020B0604020202020204" pitchFamily="34" charset="0"/>
              </a:rPr>
              <a:t>bắt</a:t>
            </a:r>
            <a:r>
              <a:rPr lang="en-US" sz="2800" b="0" i="0" dirty="0">
                <a:effectLst/>
                <a:latin typeface="Arial" panose="020B0604020202020204" pitchFamily="34" charset="0"/>
              </a:rPr>
              <a:t> </a:t>
            </a:r>
            <a:r>
              <a:rPr lang="en-US" sz="2800" b="0" i="0" dirty="0" err="1">
                <a:effectLst/>
                <a:latin typeface="Arial" panose="020B0604020202020204" pitchFamily="34" charset="0"/>
              </a:rPr>
              <a:t>đầu</a:t>
            </a:r>
            <a:r>
              <a:rPr lang="en-US" sz="2800" b="0" i="0" dirty="0">
                <a:effectLst/>
                <a:latin typeface="Arial" panose="020B0604020202020204" pitchFamily="34" charset="0"/>
              </a:rPr>
              <a:t> </a:t>
            </a:r>
            <a:r>
              <a:rPr lang="en-US" sz="2800" b="0" i="0" dirty="0" err="1">
                <a:effectLst/>
                <a:latin typeface="Arial" panose="020B0604020202020204" pitchFamily="34" charset="0"/>
              </a:rPr>
              <a:t>một</a:t>
            </a:r>
            <a:r>
              <a:rPr lang="en-US" sz="2800" b="0" i="0" dirty="0">
                <a:effectLst/>
                <a:latin typeface="Arial" panose="020B0604020202020204" pitchFamily="34" charset="0"/>
              </a:rPr>
              <a:t> </a:t>
            </a:r>
            <a:r>
              <a:rPr lang="en-US" sz="2800" b="0" i="0" dirty="0" err="1">
                <a:effectLst/>
                <a:latin typeface="Arial" panose="020B0604020202020204" pitchFamily="34" charset="0"/>
              </a:rPr>
              <a:t>dự</a:t>
            </a:r>
            <a:r>
              <a:rPr lang="en-US" sz="2800" b="0" i="0" dirty="0">
                <a:effectLst/>
                <a:latin typeface="Arial" panose="020B0604020202020204" pitchFamily="34" charset="0"/>
              </a:rPr>
              <a:t> </a:t>
            </a:r>
            <a:r>
              <a:rPr lang="en-US" sz="2800" b="0" i="0" dirty="0" err="1">
                <a:effectLst/>
                <a:latin typeface="Arial" panose="020B0604020202020204" pitchFamily="34" charset="0"/>
              </a:rPr>
              <a:t>án</a:t>
            </a:r>
            <a:r>
              <a:rPr lang="en-US" sz="2800" b="0" i="0" dirty="0">
                <a:effectLst/>
                <a:latin typeface="Arial" panose="020B0604020202020204" pitchFamily="34" charset="0"/>
              </a:rPr>
              <a:t> </a:t>
            </a:r>
            <a:r>
              <a:rPr lang="en-US" sz="2800" b="0" i="0" dirty="0" err="1">
                <a:effectLst/>
                <a:latin typeface="Arial" panose="020B0604020202020204" pitchFamily="34" charset="0"/>
              </a:rPr>
              <a:t>mới</a:t>
            </a:r>
            <a:r>
              <a:rPr lang="en-US" sz="2800" b="0" i="0" dirty="0">
                <a:effectLst/>
                <a:latin typeface="Arial" panose="020B0604020202020204" pitchFamily="34" charset="0"/>
              </a:rPr>
              <a:t> </a:t>
            </a:r>
            <a:r>
              <a:rPr lang="en-US" sz="2800" b="0" i="0" dirty="0" err="1">
                <a:effectLst/>
                <a:latin typeface="Arial" panose="020B0604020202020204" pitchFamily="34" charset="0"/>
              </a:rPr>
              <a:t>từ</a:t>
            </a:r>
            <a:r>
              <a:rPr lang="en-US" sz="2800" b="0" i="0" dirty="0">
                <a:effectLst/>
                <a:latin typeface="Arial" panose="020B0604020202020204" pitchFamily="34" charset="0"/>
              </a:rPr>
              <a:t> </a:t>
            </a:r>
            <a:r>
              <a:rPr lang="en-US" sz="2800" b="0" i="0" dirty="0" err="1">
                <a:effectLst/>
                <a:latin typeface="Arial" panose="020B0604020202020204" pitchFamily="34" charset="0"/>
              </a:rPr>
              <a:t>bảng</a:t>
            </a:r>
            <a:r>
              <a:rPr lang="en-US" sz="2800" b="0" i="0" dirty="0">
                <a:effectLst/>
                <a:latin typeface="Arial" panose="020B0604020202020204" pitchFamily="34" charset="0"/>
              </a:rPr>
              <a:t> </a:t>
            </a:r>
            <a:r>
              <a:rPr lang="en-US" sz="2800" b="0" i="0" dirty="0" err="1">
                <a:effectLst/>
                <a:latin typeface="Arial" panose="020B0604020202020204" pitchFamily="34" charset="0"/>
              </a:rPr>
              <a:t>điều</a:t>
            </a:r>
            <a:r>
              <a:rPr lang="en-US" sz="2800" b="0" i="0" dirty="0">
                <a:effectLst/>
                <a:latin typeface="Arial" panose="020B0604020202020204" pitchFamily="34" charset="0"/>
              </a:rPr>
              <a:t> </a:t>
            </a:r>
            <a:r>
              <a:rPr lang="en-US" sz="2800" b="0" i="0" dirty="0" err="1">
                <a:effectLst/>
                <a:latin typeface="Arial" panose="020B0604020202020204" pitchFamily="34" charset="0"/>
              </a:rPr>
              <a:t>khiển</a:t>
            </a:r>
            <a:r>
              <a:rPr lang="en-US" sz="2800" b="0" i="0" dirty="0">
                <a:effectLst/>
                <a:latin typeface="Arial" panose="020B0604020202020204" pitchFamily="34" charset="0"/>
              </a:rPr>
              <a:t> </a:t>
            </a:r>
            <a:r>
              <a:rPr lang="en-US" sz="2800" b="0" i="0" dirty="0" err="1">
                <a:effectLst/>
                <a:latin typeface="Arial" panose="020B0604020202020204" pitchFamily="34" charset="0"/>
              </a:rPr>
              <a:t>của</a:t>
            </a:r>
            <a:r>
              <a:rPr lang="en-US" sz="2800" b="0" i="0" dirty="0">
                <a:effectLst/>
                <a:latin typeface="Arial" panose="020B0604020202020204" pitchFamily="34" charset="0"/>
              </a:rPr>
              <a:t> Figma.</a:t>
            </a:r>
            <a:endParaRPr lang="en-US" sz="2800" dirty="0"/>
          </a:p>
        </p:txBody>
      </p:sp>
      <p:sp>
        <p:nvSpPr>
          <p:cNvPr id="9" name="TextBox 8">
            <a:extLst>
              <a:ext uri="{FF2B5EF4-FFF2-40B4-BE49-F238E27FC236}">
                <a16:creationId xmlns:a16="http://schemas.microsoft.com/office/drawing/2014/main" id="{1A1021C5-8F17-37F7-1463-114F3D22A443}"/>
              </a:ext>
            </a:extLst>
          </p:cNvPr>
          <p:cNvSpPr txBox="1"/>
          <p:nvPr/>
        </p:nvSpPr>
        <p:spPr>
          <a:xfrm>
            <a:off x="1143000" y="8341435"/>
            <a:ext cx="6454140" cy="523220"/>
          </a:xfrm>
          <a:prstGeom prst="rect">
            <a:avLst/>
          </a:prstGeom>
          <a:noFill/>
        </p:spPr>
        <p:txBody>
          <a:bodyPr wrap="square">
            <a:spAutoFit/>
          </a:bodyPr>
          <a:lstStyle/>
          <a:p>
            <a:pPr algn="l">
              <a:spcAft>
                <a:spcPts val="2250"/>
              </a:spcAft>
              <a:buFont typeface="+mj-lt"/>
              <a:buAutoNum type="arabicPeriod"/>
            </a:pPr>
            <a:r>
              <a:rPr lang="en-US" sz="2800" b="0" i="0" dirty="0" err="1">
                <a:effectLst/>
                <a:latin typeface="Arial" panose="020B0604020202020204" pitchFamily="34" charset="0"/>
              </a:rPr>
              <a:t>Nhấn</a:t>
            </a:r>
            <a:r>
              <a:rPr lang="en-US" sz="2800" b="0" i="0" dirty="0">
                <a:effectLst/>
                <a:latin typeface="Arial" panose="020B0604020202020204" pitchFamily="34" charset="0"/>
              </a:rPr>
              <a:t> </a:t>
            </a:r>
            <a:r>
              <a:rPr lang="en-US" sz="2800" b="0" i="0" dirty="0" err="1">
                <a:effectLst/>
                <a:latin typeface="Arial" panose="020B0604020202020204" pitchFamily="34" charset="0"/>
              </a:rPr>
              <a:t>vào</a:t>
            </a:r>
            <a:r>
              <a:rPr lang="en-US" sz="2800" b="0" i="0" dirty="0">
                <a:effectLst/>
                <a:latin typeface="Arial" panose="020B0604020202020204" pitchFamily="34" charset="0"/>
              </a:rPr>
              <a:t> “Team project” ở </a:t>
            </a:r>
            <a:r>
              <a:rPr lang="en-US" sz="2800" b="0" i="0" dirty="0" err="1">
                <a:effectLst/>
                <a:latin typeface="Arial" panose="020B0604020202020204" pitchFamily="34" charset="0"/>
              </a:rPr>
              <a:t>bên</a:t>
            </a:r>
            <a:r>
              <a:rPr lang="en-US" sz="2800" b="0" i="0" dirty="0">
                <a:effectLst/>
                <a:latin typeface="Arial" panose="020B0604020202020204" pitchFamily="34" charset="0"/>
              </a:rPr>
              <a:t> </a:t>
            </a:r>
            <a:r>
              <a:rPr lang="en-US" sz="2800" b="0" i="0" dirty="0" err="1">
                <a:effectLst/>
                <a:latin typeface="Arial" panose="020B0604020202020204" pitchFamily="34" charset="0"/>
              </a:rPr>
              <a:t>trái</a:t>
            </a:r>
            <a:r>
              <a:rPr lang="en-US" sz="2800" b="0" i="0" dirty="0">
                <a:effectLst/>
                <a:latin typeface="Arial" panose="020B0604020202020204" pitchFamily="34" charset="0"/>
              </a:rPr>
              <a:t>.</a:t>
            </a:r>
          </a:p>
        </p:txBody>
      </p:sp>
      <p:sp>
        <p:nvSpPr>
          <p:cNvPr id="13" name="TextBox 12">
            <a:extLst>
              <a:ext uri="{FF2B5EF4-FFF2-40B4-BE49-F238E27FC236}">
                <a16:creationId xmlns:a16="http://schemas.microsoft.com/office/drawing/2014/main" id="{50CA3589-F680-8A92-8592-4849C6F2B7B5}"/>
              </a:ext>
            </a:extLst>
          </p:cNvPr>
          <p:cNvSpPr txBox="1"/>
          <p:nvPr/>
        </p:nvSpPr>
        <p:spPr>
          <a:xfrm>
            <a:off x="9384030" y="7980177"/>
            <a:ext cx="7901940" cy="1305165"/>
          </a:xfrm>
          <a:prstGeom prst="rect">
            <a:avLst/>
          </a:prstGeom>
          <a:noFill/>
        </p:spPr>
        <p:txBody>
          <a:bodyPr wrap="square">
            <a:spAutoFit/>
          </a:bodyPr>
          <a:lstStyle/>
          <a:p>
            <a:pPr algn="l">
              <a:lnSpc>
                <a:spcPct val="150000"/>
              </a:lnSpc>
              <a:spcAft>
                <a:spcPts val="2250"/>
              </a:spcAft>
              <a:buFont typeface="+mj-lt"/>
              <a:buAutoNum type="arabicPeriod" startAt="2"/>
            </a:pPr>
            <a:r>
              <a:rPr lang="en-US" sz="2800" b="0" i="0" dirty="0">
                <a:effectLst/>
                <a:latin typeface="Arial" panose="020B0604020202020204" pitchFamily="34" charset="0"/>
              </a:rPr>
              <a:t>Sau </a:t>
            </a:r>
            <a:r>
              <a:rPr lang="en-US" sz="2800" b="0" i="0" dirty="0" err="1">
                <a:effectLst/>
                <a:latin typeface="Arial" panose="020B0604020202020204" pitchFamily="34" charset="0"/>
              </a:rPr>
              <a:t>đó</a:t>
            </a:r>
            <a:r>
              <a:rPr lang="en-US" sz="2800" b="0" i="0" dirty="0">
                <a:effectLst/>
                <a:latin typeface="Arial" panose="020B0604020202020204" pitchFamily="34" charset="0"/>
              </a:rPr>
              <a:t> </a:t>
            </a:r>
            <a:r>
              <a:rPr lang="en-US" sz="2800" b="0" i="0" dirty="0" err="1">
                <a:effectLst/>
                <a:latin typeface="Arial" panose="020B0604020202020204" pitchFamily="34" charset="0"/>
              </a:rPr>
              <a:t>nhấp</a:t>
            </a:r>
            <a:r>
              <a:rPr lang="en-US" sz="2800" b="0" i="0" dirty="0">
                <a:effectLst/>
                <a:latin typeface="Arial" panose="020B0604020202020204" pitchFamily="34" charset="0"/>
              </a:rPr>
              <a:t> </a:t>
            </a:r>
            <a:r>
              <a:rPr lang="en-US" sz="2800" b="0" i="0" dirty="0" err="1">
                <a:effectLst/>
                <a:latin typeface="Arial" panose="020B0604020202020204" pitchFamily="34" charset="0"/>
              </a:rPr>
              <a:t>vào</a:t>
            </a:r>
            <a:r>
              <a:rPr lang="en-US" sz="2800" b="0" i="0" dirty="0">
                <a:effectLst/>
                <a:latin typeface="Arial" panose="020B0604020202020204" pitchFamily="34" charset="0"/>
              </a:rPr>
              <a:t> </a:t>
            </a:r>
            <a:r>
              <a:rPr lang="en-US" sz="2800" b="0" i="0" dirty="0" err="1">
                <a:effectLst/>
                <a:latin typeface="Arial" panose="020B0604020202020204" pitchFamily="34" charset="0"/>
              </a:rPr>
              <a:t>nút</a:t>
            </a:r>
            <a:r>
              <a:rPr lang="en-US" sz="2800" b="0" i="0" dirty="0">
                <a:effectLst/>
                <a:latin typeface="Arial" panose="020B0604020202020204" pitchFamily="34" charset="0"/>
              </a:rPr>
              <a:t> “Create” ở </a:t>
            </a:r>
            <a:r>
              <a:rPr lang="en-US" sz="2800" b="0" i="0" dirty="0" err="1">
                <a:effectLst/>
                <a:latin typeface="Arial" panose="020B0604020202020204" pitchFamily="34" charset="0"/>
              </a:rPr>
              <a:t>trên</a:t>
            </a:r>
            <a:r>
              <a:rPr lang="en-US" sz="2800" b="0" i="0" dirty="0">
                <a:effectLst/>
                <a:latin typeface="Arial" panose="020B0604020202020204" pitchFamily="34" charset="0"/>
              </a:rPr>
              <a:t> </a:t>
            </a:r>
            <a:r>
              <a:rPr lang="en-US" sz="2800" b="0" i="0" dirty="0" err="1">
                <a:effectLst/>
                <a:latin typeface="Arial" panose="020B0604020202020204" pitchFamily="34" charset="0"/>
              </a:rPr>
              <a:t>cùng</a:t>
            </a:r>
            <a:r>
              <a:rPr lang="en-US" sz="2800" b="0" i="0" dirty="0">
                <a:effectLst/>
                <a:latin typeface="Arial" panose="020B0604020202020204" pitchFamily="34" charset="0"/>
              </a:rPr>
              <a:t> </a:t>
            </a:r>
            <a:r>
              <a:rPr lang="en-US" sz="2800" b="0" i="0" dirty="0" err="1">
                <a:effectLst/>
                <a:latin typeface="Arial" panose="020B0604020202020204" pitchFamily="34" charset="0"/>
              </a:rPr>
              <a:t>và</a:t>
            </a:r>
            <a:r>
              <a:rPr lang="en-US" sz="2800" b="0" i="0" dirty="0">
                <a:effectLst/>
                <a:latin typeface="Arial" panose="020B0604020202020204" pitchFamily="34" charset="0"/>
              </a:rPr>
              <a:t> </a:t>
            </a:r>
            <a:r>
              <a:rPr lang="en-US" sz="2800" b="0" i="0" dirty="0" err="1">
                <a:effectLst/>
                <a:latin typeface="Arial" panose="020B0604020202020204" pitchFamily="34" charset="0"/>
              </a:rPr>
              <a:t>chọn</a:t>
            </a:r>
            <a:r>
              <a:rPr lang="en-US" sz="2800" b="0" i="0" dirty="0">
                <a:effectLst/>
                <a:latin typeface="Arial" panose="020B0604020202020204" pitchFamily="34" charset="0"/>
              </a:rPr>
              <a:t> “Design file” </a:t>
            </a:r>
            <a:r>
              <a:rPr lang="en-US" sz="2800" b="0" i="0" dirty="0" err="1">
                <a:effectLst/>
                <a:latin typeface="Arial" panose="020B0604020202020204" pitchFamily="34" charset="0"/>
              </a:rPr>
              <a:t>trong</a:t>
            </a:r>
            <a:r>
              <a:rPr lang="en-US" sz="2800" b="0" i="0" dirty="0">
                <a:effectLst/>
                <a:latin typeface="Arial" panose="020B0604020202020204" pitchFamily="34" charset="0"/>
              </a:rPr>
              <a:t> menu </a:t>
            </a:r>
            <a:r>
              <a:rPr lang="en-US" sz="2800" b="0" i="0" dirty="0" err="1">
                <a:effectLst/>
                <a:latin typeface="Arial" panose="020B0604020202020204" pitchFamily="34" charset="0"/>
              </a:rPr>
              <a:t>thả</a:t>
            </a:r>
            <a:r>
              <a:rPr lang="en-US" sz="2800" b="0" i="0" dirty="0">
                <a:effectLst/>
                <a:latin typeface="Arial" panose="020B0604020202020204" pitchFamily="34" charset="0"/>
              </a:rPr>
              <a:t> </a:t>
            </a:r>
            <a:r>
              <a:rPr lang="en-US" sz="2800" b="0" i="0" dirty="0" err="1">
                <a:effectLst/>
                <a:latin typeface="Arial" panose="020B0604020202020204" pitchFamily="34" charset="0"/>
              </a:rPr>
              <a:t>xuống</a:t>
            </a:r>
            <a:r>
              <a:rPr lang="en-US" sz="2800" b="0" i="0" dirty="0">
                <a:effectLst/>
                <a:latin typeface="Arial" panose="020B0604020202020204" pitchFamily="34" charset="0"/>
              </a:rPr>
              <a:t>.</a:t>
            </a:r>
          </a:p>
        </p:txBody>
      </p:sp>
      <p:pic>
        <p:nvPicPr>
          <p:cNvPr id="15" name="Picture 14">
            <a:extLst>
              <a:ext uri="{FF2B5EF4-FFF2-40B4-BE49-F238E27FC236}">
                <a16:creationId xmlns:a16="http://schemas.microsoft.com/office/drawing/2014/main" id="{586AFE59-E281-26CE-777D-E3FD393C22C7}"/>
              </a:ext>
            </a:extLst>
          </p:cNvPr>
          <p:cNvPicPr>
            <a:picLocks noChangeAspect="1"/>
          </p:cNvPicPr>
          <p:nvPr/>
        </p:nvPicPr>
        <p:blipFill>
          <a:blip r:embed="rId6"/>
          <a:stretch>
            <a:fillRect/>
          </a:stretch>
        </p:blipFill>
        <p:spPr>
          <a:xfrm>
            <a:off x="838200" y="2786699"/>
            <a:ext cx="7924800" cy="5137688"/>
          </a:xfrm>
          <a:prstGeom prst="rect">
            <a:avLst/>
          </a:prstGeom>
        </p:spPr>
      </p:pic>
      <p:pic>
        <p:nvPicPr>
          <p:cNvPr id="17" name="Picture 16">
            <a:extLst>
              <a:ext uri="{FF2B5EF4-FFF2-40B4-BE49-F238E27FC236}">
                <a16:creationId xmlns:a16="http://schemas.microsoft.com/office/drawing/2014/main" id="{D49A79F6-B93F-269C-FFC5-A02B217FE480}"/>
              </a:ext>
            </a:extLst>
          </p:cNvPr>
          <p:cNvPicPr>
            <a:picLocks noChangeAspect="1"/>
          </p:cNvPicPr>
          <p:nvPr/>
        </p:nvPicPr>
        <p:blipFill>
          <a:blip r:embed="rId7"/>
          <a:stretch>
            <a:fillRect/>
          </a:stretch>
        </p:blipFill>
        <p:spPr>
          <a:xfrm>
            <a:off x="9724272" y="3047587"/>
            <a:ext cx="6981825" cy="4876800"/>
          </a:xfrm>
          <a:prstGeom prst="rect">
            <a:avLst/>
          </a:prstGeom>
        </p:spPr>
      </p:pic>
    </p:spTree>
    <p:extLst>
      <p:ext uri="{BB962C8B-B14F-4D97-AF65-F5344CB8AC3E}">
        <p14:creationId xmlns:p14="http://schemas.microsoft.com/office/powerpoint/2010/main" val="3105741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10706</TotalTime>
  <Words>2751</Words>
  <Application>Microsoft Office PowerPoint</Application>
  <PresentationFormat>Custom</PresentationFormat>
  <Paragraphs>175</Paragraphs>
  <Slides>42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 Unicode Bold</vt:lpstr>
      <vt:lpstr>Calibri</vt:lpstr>
      <vt:lpstr>Monaco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Kim Hoa</cp:lastModifiedBy>
  <cp:revision>144</cp:revision>
  <dcterms:created xsi:type="dcterms:W3CDTF">2006-08-16T00:00:00Z</dcterms:created>
  <dcterms:modified xsi:type="dcterms:W3CDTF">2025-04-29T10:53:51Z</dcterms:modified>
  <dc:identifier>DAGG9A1kugA</dc:identifier>
</cp:coreProperties>
</file>